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3.xml" ContentType="application/vnd.openxmlformats-officedocument.presentationml.tag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4.xml" ContentType="application/vnd.openxmlformats-officedocument.presentationml.tag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5.xml" ContentType="application/vnd.openxmlformats-officedocument.presentationml.tag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ags/tag6.xml" ContentType="application/vnd.openxmlformats-officedocument.presentationml.tags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ags/tag7.xml" ContentType="application/vnd.openxmlformats-officedocument.presentationml.tags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tags/tag8.xml" ContentType="application/vnd.openxmlformats-officedocument.presentationml.tags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tags/tag9.xml" ContentType="application/vnd.openxmlformats-officedocument.presentationml.tags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15"/>
  </p:notesMasterIdLst>
  <p:sldIdLst>
    <p:sldId id="339" r:id="rId3"/>
    <p:sldId id="330" r:id="rId4"/>
    <p:sldId id="331" r:id="rId5"/>
    <p:sldId id="332" r:id="rId6"/>
    <p:sldId id="317" r:id="rId7"/>
    <p:sldId id="333" r:id="rId8"/>
    <p:sldId id="334" r:id="rId9"/>
    <p:sldId id="335" r:id="rId10"/>
    <p:sldId id="336" r:id="rId11"/>
    <p:sldId id="337" r:id="rId12"/>
    <p:sldId id="338" r:id="rId13"/>
    <p:sldId id="259" r:id="rId14"/>
  </p:sldIdLst>
  <p:sldSz cx="18288000" cy="13716000"/>
  <p:notesSz cx="6858000" cy="9144000"/>
  <p:defaultTextStyle>
    <a:defPPr>
      <a:defRPr lang="ar-OM"/>
    </a:defPPr>
    <a:lvl1pPr marL="0" algn="r" defTabSz="1828800" rtl="1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r" defTabSz="1828800" rtl="1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00" algn="r" defTabSz="1828800" rtl="1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00" algn="r" defTabSz="1828800" rtl="1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00" algn="r" defTabSz="1828800" rtl="1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000" algn="r" defTabSz="1828800" rtl="1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400" algn="r" defTabSz="1828800" rtl="1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800" algn="r" defTabSz="1828800" rtl="1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200" algn="r" defTabSz="1828800" rtl="1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5A26"/>
    <a:srgbClr val="09223F"/>
    <a:srgbClr val="F2F2F2"/>
    <a:srgbClr val="DA937E"/>
    <a:srgbClr val="3D4E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77"/>
    <p:restoredTop sz="94500"/>
  </p:normalViewPr>
  <p:slideViewPr>
    <p:cSldViewPr showGuides="1">
      <p:cViewPr varScale="1">
        <p:scale>
          <a:sx n="36" d="100"/>
          <a:sy n="36" d="100"/>
        </p:scale>
        <p:origin x="114" y="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E13E2F-BE8C-42CE-9738-B5E824D7406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362308D-152B-4D7F-8AA0-F7CB6214CC26}">
      <dgm:prSet/>
      <dgm:spPr/>
      <dgm:t>
        <a:bodyPr/>
        <a:lstStyle/>
        <a:p>
          <a:pPr algn="ctr" rtl="1"/>
          <a:r>
            <a:rPr lang="ar-SA" b="1" dirty="0" smtClean="0"/>
            <a:t>استمرتا </a:t>
          </a:r>
          <a:r>
            <a:rPr lang="ar-SA" b="1" dirty="0" smtClean="0">
              <a:solidFill>
                <a:srgbClr val="FFFF00"/>
              </a:solidFill>
            </a:rPr>
            <a:t>مدرستي نزوى والرستاق </a:t>
          </a:r>
          <a:r>
            <a:rPr lang="ar-SA" b="1" dirty="0" smtClean="0"/>
            <a:t>في تخريج عدد كبير من العلماء .</a:t>
          </a:r>
          <a:endParaRPr lang="en-US" b="1" dirty="0"/>
        </a:p>
      </dgm:t>
    </dgm:pt>
    <dgm:pt modelId="{7A943903-9B4F-410C-A774-6E80BDA97414}" type="parTrans" cxnId="{13D4C6A7-C444-48A9-B235-2188672C16EA}">
      <dgm:prSet/>
      <dgm:spPr/>
      <dgm:t>
        <a:bodyPr/>
        <a:lstStyle/>
        <a:p>
          <a:endParaRPr lang="en-US"/>
        </a:p>
      </dgm:t>
    </dgm:pt>
    <dgm:pt modelId="{C0C5D231-0872-47F6-BEB8-2233043D8E2F}" type="sibTrans" cxnId="{13D4C6A7-C444-48A9-B235-2188672C16EA}">
      <dgm:prSet/>
      <dgm:spPr/>
      <dgm:t>
        <a:bodyPr/>
        <a:lstStyle/>
        <a:p>
          <a:endParaRPr lang="en-US"/>
        </a:p>
      </dgm:t>
    </dgm:pt>
    <dgm:pt modelId="{D3BA745E-2D36-4A90-BCF2-2529451EB9B1}">
      <dgm:prSet/>
      <dgm:spPr/>
      <dgm:t>
        <a:bodyPr/>
        <a:lstStyle/>
        <a:p>
          <a:pPr algn="ctr" rtl="1"/>
          <a:r>
            <a:rPr lang="ar-SA" b="1" dirty="0" smtClean="0"/>
            <a:t>وقد ظهرت مدارس اخرى من بينها مدرسة </a:t>
          </a:r>
          <a:r>
            <a:rPr lang="ar-SA" b="1" dirty="0" smtClean="0">
              <a:solidFill>
                <a:srgbClr val="FFFF00"/>
              </a:solidFill>
            </a:rPr>
            <a:t>الهجار والعلياء في وادي بني خروص</a:t>
          </a:r>
          <a:endParaRPr lang="en-US" b="1" dirty="0">
            <a:solidFill>
              <a:srgbClr val="FFFF00"/>
            </a:solidFill>
          </a:endParaRPr>
        </a:p>
      </dgm:t>
    </dgm:pt>
    <dgm:pt modelId="{FF90F895-27D9-47AA-B9B0-9247C2E6588F}" type="parTrans" cxnId="{43F2231B-9996-4E35-9321-968EDAEFFD06}">
      <dgm:prSet/>
      <dgm:spPr/>
      <dgm:t>
        <a:bodyPr/>
        <a:lstStyle/>
        <a:p>
          <a:endParaRPr lang="en-US"/>
        </a:p>
      </dgm:t>
    </dgm:pt>
    <dgm:pt modelId="{ECBCFEF5-528F-4351-81B9-603275FAF858}" type="sibTrans" cxnId="{43F2231B-9996-4E35-9321-968EDAEFFD06}">
      <dgm:prSet/>
      <dgm:spPr/>
      <dgm:t>
        <a:bodyPr/>
        <a:lstStyle/>
        <a:p>
          <a:endParaRPr lang="en-US"/>
        </a:p>
      </dgm:t>
    </dgm:pt>
    <dgm:pt modelId="{D0845933-DF28-43B2-AE2C-775FFB97FE7F}">
      <dgm:prSet/>
      <dgm:spPr/>
      <dgm:t>
        <a:bodyPr/>
        <a:lstStyle/>
        <a:p>
          <a:pPr algn="ctr" rtl="1"/>
          <a:r>
            <a:rPr lang="ar-SA" b="1" dirty="0" smtClean="0"/>
            <a:t>وكان من أبرز من ظهر من </a:t>
          </a:r>
          <a:r>
            <a:rPr lang="ar-SA" b="1" dirty="0" smtClean="0">
              <a:solidFill>
                <a:srgbClr val="FFFF00"/>
              </a:solidFill>
            </a:rPr>
            <a:t>العلماء الأجلاء الشيخ الرئيس أبي نبهان جاعد بن خميس الخروصي، والشيخ حبيب بن سالم الأمبوسعيدي وسعيد بن احمد الكندي وهلال بن عبدالله العدوي</a:t>
          </a:r>
          <a:endParaRPr lang="en-US" b="1" dirty="0">
            <a:solidFill>
              <a:srgbClr val="FFFF00"/>
            </a:solidFill>
          </a:endParaRPr>
        </a:p>
      </dgm:t>
    </dgm:pt>
    <dgm:pt modelId="{C2871B2A-C53F-4763-8F3E-E81D090A6F21}" type="parTrans" cxnId="{BB71450B-2AA7-4E5A-9536-88E6A32B3940}">
      <dgm:prSet/>
      <dgm:spPr/>
      <dgm:t>
        <a:bodyPr/>
        <a:lstStyle/>
        <a:p>
          <a:endParaRPr lang="en-US"/>
        </a:p>
      </dgm:t>
    </dgm:pt>
    <dgm:pt modelId="{0DB27D23-1584-4BDD-BCD6-F494483B1BB6}" type="sibTrans" cxnId="{BB71450B-2AA7-4E5A-9536-88E6A32B3940}">
      <dgm:prSet/>
      <dgm:spPr/>
      <dgm:t>
        <a:bodyPr/>
        <a:lstStyle/>
        <a:p>
          <a:endParaRPr lang="en-US"/>
        </a:p>
      </dgm:t>
    </dgm:pt>
    <dgm:pt modelId="{9D0C51BA-43F6-44FD-8570-C6626AD4A4DA}" type="pres">
      <dgm:prSet presAssocID="{12E13E2F-BE8C-42CE-9738-B5E824D7406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61CAD6C-5783-4AA2-90F5-E3E0ED916AC3}" type="pres">
      <dgm:prSet presAssocID="{B362308D-152B-4D7F-8AA0-F7CB6214CC26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8CFBD2-47D1-4434-873C-278137AFF224}" type="pres">
      <dgm:prSet presAssocID="{C0C5D231-0872-47F6-BEB8-2233043D8E2F}" presName="spacer" presStyleCnt="0"/>
      <dgm:spPr/>
    </dgm:pt>
    <dgm:pt modelId="{9838C1C4-4ED2-4503-AB4F-C2062E29B4BE}" type="pres">
      <dgm:prSet presAssocID="{D3BA745E-2D36-4A90-BCF2-2529451EB9B1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2630F1-A467-4021-BB42-A7AC79189302}" type="pres">
      <dgm:prSet presAssocID="{ECBCFEF5-528F-4351-81B9-603275FAF858}" presName="spacer" presStyleCnt="0"/>
      <dgm:spPr/>
    </dgm:pt>
    <dgm:pt modelId="{2401ED50-8B62-41FF-BC8E-C4AC8B607552}" type="pres">
      <dgm:prSet presAssocID="{D0845933-DF28-43B2-AE2C-775FFB97FE7F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CF446A1-6564-454A-ADBA-BF54ABE13EC7}" type="presOf" srcId="{12E13E2F-BE8C-42CE-9738-B5E824D74068}" destId="{9D0C51BA-43F6-44FD-8570-C6626AD4A4DA}" srcOrd="0" destOrd="0" presId="urn:microsoft.com/office/officeart/2005/8/layout/vList2"/>
    <dgm:cxn modelId="{13D4C6A7-C444-48A9-B235-2188672C16EA}" srcId="{12E13E2F-BE8C-42CE-9738-B5E824D74068}" destId="{B362308D-152B-4D7F-8AA0-F7CB6214CC26}" srcOrd="0" destOrd="0" parTransId="{7A943903-9B4F-410C-A774-6E80BDA97414}" sibTransId="{C0C5D231-0872-47F6-BEB8-2233043D8E2F}"/>
    <dgm:cxn modelId="{C6B41568-99F5-4D4B-83A9-238D8A9CB2EA}" type="presOf" srcId="{B362308D-152B-4D7F-8AA0-F7CB6214CC26}" destId="{661CAD6C-5783-4AA2-90F5-E3E0ED916AC3}" srcOrd="0" destOrd="0" presId="urn:microsoft.com/office/officeart/2005/8/layout/vList2"/>
    <dgm:cxn modelId="{3B2C7680-2CE2-44C9-B711-18E4496269D0}" type="presOf" srcId="{D0845933-DF28-43B2-AE2C-775FFB97FE7F}" destId="{2401ED50-8B62-41FF-BC8E-C4AC8B607552}" srcOrd="0" destOrd="0" presId="urn:microsoft.com/office/officeart/2005/8/layout/vList2"/>
    <dgm:cxn modelId="{43F2231B-9996-4E35-9321-968EDAEFFD06}" srcId="{12E13E2F-BE8C-42CE-9738-B5E824D74068}" destId="{D3BA745E-2D36-4A90-BCF2-2529451EB9B1}" srcOrd="1" destOrd="0" parTransId="{FF90F895-27D9-47AA-B9B0-9247C2E6588F}" sibTransId="{ECBCFEF5-528F-4351-81B9-603275FAF858}"/>
    <dgm:cxn modelId="{A2DBBDC6-F158-40D7-8396-06B608719047}" type="presOf" srcId="{D3BA745E-2D36-4A90-BCF2-2529451EB9B1}" destId="{9838C1C4-4ED2-4503-AB4F-C2062E29B4BE}" srcOrd="0" destOrd="0" presId="urn:microsoft.com/office/officeart/2005/8/layout/vList2"/>
    <dgm:cxn modelId="{BB71450B-2AA7-4E5A-9536-88E6A32B3940}" srcId="{12E13E2F-BE8C-42CE-9738-B5E824D74068}" destId="{D0845933-DF28-43B2-AE2C-775FFB97FE7F}" srcOrd="2" destOrd="0" parTransId="{C2871B2A-C53F-4763-8F3E-E81D090A6F21}" sibTransId="{0DB27D23-1584-4BDD-BCD6-F494483B1BB6}"/>
    <dgm:cxn modelId="{CDEECFEF-7442-42B1-BA82-2757F14812A6}" type="presParOf" srcId="{9D0C51BA-43F6-44FD-8570-C6626AD4A4DA}" destId="{661CAD6C-5783-4AA2-90F5-E3E0ED916AC3}" srcOrd="0" destOrd="0" presId="urn:microsoft.com/office/officeart/2005/8/layout/vList2"/>
    <dgm:cxn modelId="{C9785230-E5BA-41D7-8176-724EB27F3AD4}" type="presParOf" srcId="{9D0C51BA-43F6-44FD-8570-C6626AD4A4DA}" destId="{2C8CFBD2-47D1-4434-873C-278137AFF224}" srcOrd="1" destOrd="0" presId="urn:microsoft.com/office/officeart/2005/8/layout/vList2"/>
    <dgm:cxn modelId="{FA89D5C0-1151-4B80-ACE2-D2972E34CC81}" type="presParOf" srcId="{9D0C51BA-43F6-44FD-8570-C6626AD4A4DA}" destId="{9838C1C4-4ED2-4503-AB4F-C2062E29B4BE}" srcOrd="2" destOrd="0" presId="urn:microsoft.com/office/officeart/2005/8/layout/vList2"/>
    <dgm:cxn modelId="{4EAD5E9C-42D9-462F-9C54-359FB1A084BA}" type="presParOf" srcId="{9D0C51BA-43F6-44FD-8570-C6626AD4A4DA}" destId="{462630F1-A467-4021-BB42-A7AC79189302}" srcOrd="3" destOrd="0" presId="urn:microsoft.com/office/officeart/2005/8/layout/vList2"/>
    <dgm:cxn modelId="{C1BE7A87-3474-41CA-87F0-6922DDA641BE}" type="presParOf" srcId="{9D0C51BA-43F6-44FD-8570-C6626AD4A4DA}" destId="{2401ED50-8B62-41FF-BC8E-C4AC8B60755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AFA2AF6-7FAA-4179-A66E-D9A04FF487FB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3A0227A-0CF3-49C5-A18E-7479A3D90B55}">
      <dgm:prSet custT="1"/>
      <dgm:spPr/>
      <dgm:t>
        <a:bodyPr/>
        <a:lstStyle/>
        <a:p>
          <a:pPr algn="r" rtl="1"/>
          <a:r>
            <a:rPr lang="ar-SA" sz="3600" b="1" u="sng" dirty="0" smtClean="0"/>
            <a:t>مدرسة الخور </a:t>
          </a:r>
          <a:r>
            <a:rPr lang="ar-SA" sz="3600" dirty="0" smtClean="0"/>
            <a:t>والتي سميت بهذا الاسم نسبة الى المسجد الذي كان التدريس يتم فيه </a:t>
          </a:r>
          <a:r>
            <a:rPr lang="ar-SA" sz="3600" b="1" u="sng" dirty="0" smtClean="0"/>
            <a:t>ومدرسة الزواوي </a:t>
          </a:r>
          <a:r>
            <a:rPr lang="ar-SA" sz="3600" dirty="0" smtClean="0"/>
            <a:t>والاتي كانتا موجودتان ايام حكم السلطان تركي بن سعيد بن سلطان بن احمد بن سعيد البوسعيدي </a:t>
          </a:r>
          <a:endParaRPr lang="en-US" sz="3600" dirty="0"/>
        </a:p>
      </dgm:t>
    </dgm:pt>
    <dgm:pt modelId="{9B380299-BBD8-48D4-991F-2219AFD897EB}" type="parTrans" cxnId="{1A67E5AC-4D67-460B-B731-C73D5581CDE6}">
      <dgm:prSet/>
      <dgm:spPr/>
      <dgm:t>
        <a:bodyPr/>
        <a:lstStyle/>
        <a:p>
          <a:endParaRPr lang="en-US"/>
        </a:p>
      </dgm:t>
    </dgm:pt>
    <dgm:pt modelId="{40154279-A039-4C42-B02D-0A9BE6282810}" type="sibTrans" cxnId="{1A67E5AC-4D67-460B-B731-C73D5581CDE6}">
      <dgm:prSet/>
      <dgm:spPr/>
      <dgm:t>
        <a:bodyPr/>
        <a:lstStyle/>
        <a:p>
          <a:endParaRPr lang="en-US"/>
        </a:p>
      </dgm:t>
    </dgm:pt>
    <dgm:pt modelId="{CA2BA5A6-9A9E-4342-9AC0-46F1C9E417A2}">
      <dgm:prSet custT="1"/>
      <dgm:spPr/>
      <dgm:t>
        <a:bodyPr/>
        <a:lstStyle/>
        <a:p>
          <a:pPr algn="r" rtl="1"/>
          <a:r>
            <a:rPr lang="ar-SA" sz="4000" b="1" u="sng" dirty="0" smtClean="0"/>
            <a:t>مدرسة محمد الوكيل ومدرسة الوكيل </a:t>
          </a:r>
          <a:r>
            <a:rPr lang="ar-SA" sz="4000" dirty="0" smtClean="0"/>
            <a:t>وكلتاهما كانتا في مسقط زمن السلطان فيصل بن تركي بن سعيد </a:t>
          </a:r>
          <a:endParaRPr lang="en-US" sz="4000" dirty="0"/>
        </a:p>
      </dgm:t>
    </dgm:pt>
    <dgm:pt modelId="{C912C439-2BA4-4268-93C1-5DD20DCE18D3}" type="parTrans" cxnId="{3E126F8E-938E-4C24-AE8A-AF4EE5079A54}">
      <dgm:prSet/>
      <dgm:spPr/>
      <dgm:t>
        <a:bodyPr/>
        <a:lstStyle/>
        <a:p>
          <a:endParaRPr lang="en-US"/>
        </a:p>
      </dgm:t>
    </dgm:pt>
    <dgm:pt modelId="{37DB575D-794C-45B9-B823-3B0B5C8AD122}" type="sibTrans" cxnId="{3E126F8E-938E-4C24-AE8A-AF4EE5079A54}">
      <dgm:prSet/>
      <dgm:spPr/>
      <dgm:t>
        <a:bodyPr/>
        <a:lstStyle/>
        <a:p>
          <a:endParaRPr lang="en-US"/>
        </a:p>
      </dgm:t>
    </dgm:pt>
    <dgm:pt modelId="{59BB762C-E46F-44AD-88D9-94A36E4AEC6C}">
      <dgm:prSet custT="1"/>
      <dgm:spPr/>
      <dgm:t>
        <a:bodyPr/>
        <a:lstStyle/>
        <a:p>
          <a:pPr algn="r" rtl="1"/>
          <a:r>
            <a:rPr lang="ar-SA" sz="3200" b="1" u="sng" dirty="0" smtClean="0"/>
            <a:t>ومدرسة بوذينه </a:t>
          </a:r>
          <a:r>
            <a:rPr lang="ar-SA" sz="3200" dirty="0" smtClean="0"/>
            <a:t>والتي سميت باسم المدرس التونسي الذي كان يقوم بالتدريس فيها في عهد السلطان تيمور بن فيصل </a:t>
          </a:r>
        </a:p>
        <a:p>
          <a:pPr algn="r" rtl="1"/>
          <a:r>
            <a:rPr lang="ar-SA" sz="3200" u="sng" dirty="0" smtClean="0"/>
            <a:t>ومن طلابها الذين درسوا بها السلطان سعيد بن تيمور والتي استمرت حتى عام 1930 ثم </a:t>
          </a:r>
          <a:r>
            <a:rPr lang="ar-SA" sz="3200" dirty="0" smtClean="0"/>
            <a:t>انتقل طلاب هذه المدرسة الى المدرسة السلطانية الاولى التي انشات انذاك</a:t>
          </a:r>
          <a:endParaRPr lang="en-US" sz="3200" dirty="0"/>
        </a:p>
      </dgm:t>
    </dgm:pt>
    <dgm:pt modelId="{AF7D5528-AD09-4C0F-AFCD-2AAA6991FF55}" type="parTrans" cxnId="{C302098C-1C63-49F9-BE78-43282F473E98}">
      <dgm:prSet/>
      <dgm:spPr/>
      <dgm:t>
        <a:bodyPr/>
        <a:lstStyle/>
        <a:p>
          <a:endParaRPr lang="en-US"/>
        </a:p>
      </dgm:t>
    </dgm:pt>
    <dgm:pt modelId="{24E677B1-C694-4F46-9380-86062470EDDF}" type="sibTrans" cxnId="{C302098C-1C63-49F9-BE78-43282F473E98}">
      <dgm:prSet/>
      <dgm:spPr/>
      <dgm:t>
        <a:bodyPr/>
        <a:lstStyle/>
        <a:p>
          <a:endParaRPr lang="en-US"/>
        </a:p>
      </dgm:t>
    </dgm:pt>
    <dgm:pt modelId="{E839F0F9-7733-4306-A34B-6DE17A6CA076}">
      <dgm:prSet custT="1"/>
      <dgm:spPr/>
      <dgm:t>
        <a:bodyPr/>
        <a:lstStyle/>
        <a:p>
          <a:pPr algn="r" rtl="1"/>
          <a:r>
            <a:rPr lang="ar-SA" sz="3600" b="1" u="sng" dirty="0" smtClean="0"/>
            <a:t>المدرسة السلطانية الأولى </a:t>
          </a:r>
          <a:r>
            <a:rPr lang="ar-SA" sz="3600" dirty="0" smtClean="0"/>
            <a:t>درست علوم القران الكريم والتوحيد والفقة واللغة العربية والتاريخ والجغرافيا والتربية الوطنية والعلوم والصحة</a:t>
          </a:r>
          <a:endParaRPr lang="en-US" sz="3600" dirty="0"/>
        </a:p>
      </dgm:t>
    </dgm:pt>
    <dgm:pt modelId="{98ECDFC4-5B85-4C1D-950F-8D6597229E9B}" type="parTrans" cxnId="{D1BDF3F5-E01D-43A8-AF95-BC78ABF3D181}">
      <dgm:prSet/>
      <dgm:spPr/>
      <dgm:t>
        <a:bodyPr/>
        <a:lstStyle/>
        <a:p>
          <a:endParaRPr lang="en-US"/>
        </a:p>
      </dgm:t>
    </dgm:pt>
    <dgm:pt modelId="{FAFEA450-8280-47EE-A711-75D9D9F8D28F}" type="sibTrans" cxnId="{D1BDF3F5-E01D-43A8-AF95-BC78ABF3D181}">
      <dgm:prSet/>
      <dgm:spPr/>
      <dgm:t>
        <a:bodyPr/>
        <a:lstStyle/>
        <a:p>
          <a:endParaRPr lang="en-US"/>
        </a:p>
      </dgm:t>
    </dgm:pt>
    <dgm:pt modelId="{0A397E5C-6313-4AD6-A9AC-248ED9DC2DFF}" type="pres">
      <dgm:prSet presAssocID="{FAFA2AF6-7FAA-4179-A66E-D9A04FF487FB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2488EF5-4C2B-4741-8E47-0FC7F09F732D}" type="pres">
      <dgm:prSet presAssocID="{13A0227A-0CF3-49C5-A18E-7479A3D90B55}" presName="circle1" presStyleLbl="node1" presStyleIdx="0" presStyleCnt="4"/>
      <dgm:spPr/>
    </dgm:pt>
    <dgm:pt modelId="{1B870DA3-8217-41DC-AF8D-77A26B7C3B42}" type="pres">
      <dgm:prSet presAssocID="{13A0227A-0CF3-49C5-A18E-7479A3D90B55}" presName="space" presStyleCnt="0"/>
      <dgm:spPr/>
    </dgm:pt>
    <dgm:pt modelId="{CB8CB23F-5C70-4A05-98D6-7850392AD9C3}" type="pres">
      <dgm:prSet presAssocID="{13A0227A-0CF3-49C5-A18E-7479A3D90B55}" presName="rect1" presStyleLbl="alignAcc1" presStyleIdx="0" presStyleCnt="4"/>
      <dgm:spPr/>
      <dgm:t>
        <a:bodyPr/>
        <a:lstStyle/>
        <a:p>
          <a:endParaRPr lang="en-US"/>
        </a:p>
      </dgm:t>
    </dgm:pt>
    <dgm:pt modelId="{8C999DB6-7C77-478C-8344-BCB91B69CD6A}" type="pres">
      <dgm:prSet presAssocID="{CA2BA5A6-9A9E-4342-9AC0-46F1C9E417A2}" presName="vertSpace2" presStyleLbl="node1" presStyleIdx="0" presStyleCnt="4"/>
      <dgm:spPr/>
    </dgm:pt>
    <dgm:pt modelId="{3B84E884-1279-4223-B769-9074407A1D1E}" type="pres">
      <dgm:prSet presAssocID="{CA2BA5A6-9A9E-4342-9AC0-46F1C9E417A2}" presName="circle2" presStyleLbl="node1" presStyleIdx="1" presStyleCnt="4"/>
      <dgm:spPr/>
    </dgm:pt>
    <dgm:pt modelId="{527A29D6-E076-4AA0-AC15-AFE703B0B9BB}" type="pres">
      <dgm:prSet presAssocID="{CA2BA5A6-9A9E-4342-9AC0-46F1C9E417A2}" presName="rect2" presStyleLbl="alignAcc1" presStyleIdx="1" presStyleCnt="4"/>
      <dgm:spPr/>
      <dgm:t>
        <a:bodyPr/>
        <a:lstStyle/>
        <a:p>
          <a:endParaRPr lang="en-US"/>
        </a:p>
      </dgm:t>
    </dgm:pt>
    <dgm:pt modelId="{7BFF71BB-31C8-431F-88DC-FE671257CE9E}" type="pres">
      <dgm:prSet presAssocID="{59BB762C-E46F-44AD-88D9-94A36E4AEC6C}" presName="vertSpace3" presStyleLbl="node1" presStyleIdx="1" presStyleCnt="4"/>
      <dgm:spPr/>
    </dgm:pt>
    <dgm:pt modelId="{B75869B0-B32C-4D88-BEA4-5B203B3251BB}" type="pres">
      <dgm:prSet presAssocID="{59BB762C-E46F-44AD-88D9-94A36E4AEC6C}" presName="circle3" presStyleLbl="node1" presStyleIdx="2" presStyleCnt="4"/>
      <dgm:spPr/>
    </dgm:pt>
    <dgm:pt modelId="{C05F0CA2-8361-40B9-8B3B-559299D7704D}" type="pres">
      <dgm:prSet presAssocID="{59BB762C-E46F-44AD-88D9-94A36E4AEC6C}" presName="rect3" presStyleLbl="alignAcc1" presStyleIdx="2" presStyleCnt="4"/>
      <dgm:spPr/>
      <dgm:t>
        <a:bodyPr/>
        <a:lstStyle/>
        <a:p>
          <a:endParaRPr lang="en-US"/>
        </a:p>
      </dgm:t>
    </dgm:pt>
    <dgm:pt modelId="{AFB3F619-D615-4ADA-AF1D-CB3B5C640BC3}" type="pres">
      <dgm:prSet presAssocID="{E839F0F9-7733-4306-A34B-6DE17A6CA076}" presName="vertSpace4" presStyleLbl="node1" presStyleIdx="2" presStyleCnt="4"/>
      <dgm:spPr/>
    </dgm:pt>
    <dgm:pt modelId="{4C62A4B8-1476-404F-AB9A-616A56C5C2EF}" type="pres">
      <dgm:prSet presAssocID="{E839F0F9-7733-4306-A34B-6DE17A6CA076}" presName="circle4" presStyleLbl="node1" presStyleIdx="3" presStyleCnt="4"/>
      <dgm:spPr/>
    </dgm:pt>
    <dgm:pt modelId="{55F5B9DC-8DAD-4937-8253-6F14FB6B8F9A}" type="pres">
      <dgm:prSet presAssocID="{E839F0F9-7733-4306-A34B-6DE17A6CA076}" presName="rect4" presStyleLbl="alignAcc1" presStyleIdx="3" presStyleCnt="4"/>
      <dgm:spPr/>
      <dgm:t>
        <a:bodyPr/>
        <a:lstStyle/>
        <a:p>
          <a:endParaRPr lang="en-US"/>
        </a:p>
      </dgm:t>
    </dgm:pt>
    <dgm:pt modelId="{B9B18A0C-BC93-42F6-8158-9E9D17A49015}" type="pres">
      <dgm:prSet presAssocID="{13A0227A-0CF3-49C5-A18E-7479A3D90B55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ECD4BA-3CE5-457D-B05E-BCE729EA3994}" type="pres">
      <dgm:prSet presAssocID="{CA2BA5A6-9A9E-4342-9AC0-46F1C9E417A2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8A7385-FFEF-4A37-80D9-F9BDDA8AB17D}" type="pres">
      <dgm:prSet presAssocID="{59BB762C-E46F-44AD-88D9-94A36E4AEC6C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AE5139-EB35-4E41-8FA7-59E3754DF926}" type="pres">
      <dgm:prSet presAssocID="{E839F0F9-7733-4306-A34B-6DE17A6CA076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4DA0441-A93C-42F6-8BEE-E808F35DBB84}" type="presOf" srcId="{CA2BA5A6-9A9E-4342-9AC0-46F1C9E417A2}" destId="{527A29D6-E076-4AA0-AC15-AFE703B0B9BB}" srcOrd="0" destOrd="0" presId="urn:microsoft.com/office/officeart/2005/8/layout/target3"/>
    <dgm:cxn modelId="{5C8AAB36-A476-4794-BF17-FA1BA4C74158}" type="presOf" srcId="{E839F0F9-7733-4306-A34B-6DE17A6CA076}" destId="{10AE5139-EB35-4E41-8FA7-59E3754DF926}" srcOrd="1" destOrd="0" presId="urn:microsoft.com/office/officeart/2005/8/layout/target3"/>
    <dgm:cxn modelId="{1A67E5AC-4D67-460B-B731-C73D5581CDE6}" srcId="{FAFA2AF6-7FAA-4179-A66E-D9A04FF487FB}" destId="{13A0227A-0CF3-49C5-A18E-7479A3D90B55}" srcOrd="0" destOrd="0" parTransId="{9B380299-BBD8-48D4-991F-2219AFD897EB}" sibTransId="{40154279-A039-4C42-B02D-0A9BE6282810}"/>
    <dgm:cxn modelId="{D1BDF3F5-E01D-43A8-AF95-BC78ABF3D181}" srcId="{FAFA2AF6-7FAA-4179-A66E-D9A04FF487FB}" destId="{E839F0F9-7733-4306-A34B-6DE17A6CA076}" srcOrd="3" destOrd="0" parTransId="{98ECDFC4-5B85-4C1D-950F-8D6597229E9B}" sibTransId="{FAFEA450-8280-47EE-A711-75D9D9F8D28F}"/>
    <dgm:cxn modelId="{153C543A-B13D-40F3-9E2B-81CC9B0F031C}" type="presOf" srcId="{13A0227A-0CF3-49C5-A18E-7479A3D90B55}" destId="{B9B18A0C-BC93-42F6-8158-9E9D17A49015}" srcOrd="1" destOrd="0" presId="urn:microsoft.com/office/officeart/2005/8/layout/target3"/>
    <dgm:cxn modelId="{3E126F8E-938E-4C24-AE8A-AF4EE5079A54}" srcId="{FAFA2AF6-7FAA-4179-A66E-D9A04FF487FB}" destId="{CA2BA5A6-9A9E-4342-9AC0-46F1C9E417A2}" srcOrd="1" destOrd="0" parTransId="{C912C439-2BA4-4268-93C1-5DD20DCE18D3}" sibTransId="{37DB575D-794C-45B9-B823-3B0B5C8AD122}"/>
    <dgm:cxn modelId="{66AB9462-2357-46E3-A288-FD7FD348D78F}" type="presOf" srcId="{59BB762C-E46F-44AD-88D9-94A36E4AEC6C}" destId="{C05F0CA2-8361-40B9-8B3B-559299D7704D}" srcOrd="0" destOrd="0" presId="urn:microsoft.com/office/officeart/2005/8/layout/target3"/>
    <dgm:cxn modelId="{A45BE2A9-8477-4A6C-A058-A641A49E5CDB}" type="presOf" srcId="{CA2BA5A6-9A9E-4342-9AC0-46F1C9E417A2}" destId="{D5ECD4BA-3CE5-457D-B05E-BCE729EA3994}" srcOrd="1" destOrd="0" presId="urn:microsoft.com/office/officeart/2005/8/layout/target3"/>
    <dgm:cxn modelId="{A83C72F6-CC26-4880-815E-36C53BEF823D}" type="presOf" srcId="{13A0227A-0CF3-49C5-A18E-7479A3D90B55}" destId="{CB8CB23F-5C70-4A05-98D6-7850392AD9C3}" srcOrd="0" destOrd="0" presId="urn:microsoft.com/office/officeart/2005/8/layout/target3"/>
    <dgm:cxn modelId="{C302098C-1C63-49F9-BE78-43282F473E98}" srcId="{FAFA2AF6-7FAA-4179-A66E-D9A04FF487FB}" destId="{59BB762C-E46F-44AD-88D9-94A36E4AEC6C}" srcOrd="2" destOrd="0" parTransId="{AF7D5528-AD09-4C0F-AFCD-2AAA6991FF55}" sibTransId="{24E677B1-C694-4F46-9380-86062470EDDF}"/>
    <dgm:cxn modelId="{9019E7AE-5DC3-4366-AEBD-1BDDFA824915}" type="presOf" srcId="{59BB762C-E46F-44AD-88D9-94A36E4AEC6C}" destId="{1B8A7385-FFEF-4A37-80D9-F9BDDA8AB17D}" srcOrd="1" destOrd="0" presId="urn:microsoft.com/office/officeart/2005/8/layout/target3"/>
    <dgm:cxn modelId="{FDFD5FD0-D3AA-4FCB-B953-2342331D7DA9}" type="presOf" srcId="{E839F0F9-7733-4306-A34B-6DE17A6CA076}" destId="{55F5B9DC-8DAD-4937-8253-6F14FB6B8F9A}" srcOrd="0" destOrd="0" presId="urn:microsoft.com/office/officeart/2005/8/layout/target3"/>
    <dgm:cxn modelId="{2D0CAE39-BC17-4DF2-8201-864DDCD914E2}" type="presOf" srcId="{FAFA2AF6-7FAA-4179-A66E-D9A04FF487FB}" destId="{0A397E5C-6313-4AD6-A9AC-248ED9DC2DFF}" srcOrd="0" destOrd="0" presId="urn:microsoft.com/office/officeart/2005/8/layout/target3"/>
    <dgm:cxn modelId="{8653DBE4-914F-4BB7-8F6B-B39A0CA516E2}" type="presParOf" srcId="{0A397E5C-6313-4AD6-A9AC-248ED9DC2DFF}" destId="{32488EF5-4C2B-4741-8E47-0FC7F09F732D}" srcOrd="0" destOrd="0" presId="urn:microsoft.com/office/officeart/2005/8/layout/target3"/>
    <dgm:cxn modelId="{21E4ADAF-3D57-4F20-9E82-EEEA289DD62B}" type="presParOf" srcId="{0A397E5C-6313-4AD6-A9AC-248ED9DC2DFF}" destId="{1B870DA3-8217-41DC-AF8D-77A26B7C3B42}" srcOrd="1" destOrd="0" presId="urn:microsoft.com/office/officeart/2005/8/layout/target3"/>
    <dgm:cxn modelId="{A746A53E-6A3E-4B65-9EBE-97F59B50DA27}" type="presParOf" srcId="{0A397E5C-6313-4AD6-A9AC-248ED9DC2DFF}" destId="{CB8CB23F-5C70-4A05-98D6-7850392AD9C3}" srcOrd="2" destOrd="0" presId="urn:microsoft.com/office/officeart/2005/8/layout/target3"/>
    <dgm:cxn modelId="{6BD92C88-28F3-4DB2-B6EB-DECFB40CC140}" type="presParOf" srcId="{0A397E5C-6313-4AD6-A9AC-248ED9DC2DFF}" destId="{8C999DB6-7C77-478C-8344-BCB91B69CD6A}" srcOrd="3" destOrd="0" presId="urn:microsoft.com/office/officeart/2005/8/layout/target3"/>
    <dgm:cxn modelId="{B4EDE12E-2221-4665-B65A-ECB197CA3EF3}" type="presParOf" srcId="{0A397E5C-6313-4AD6-A9AC-248ED9DC2DFF}" destId="{3B84E884-1279-4223-B769-9074407A1D1E}" srcOrd="4" destOrd="0" presId="urn:microsoft.com/office/officeart/2005/8/layout/target3"/>
    <dgm:cxn modelId="{8D611080-C485-407C-9CE6-CA33FD401F4F}" type="presParOf" srcId="{0A397E5C-6313-4AD6-A9AC-248ED9DC2DFF}" destId="{527A29D6-E076-4AA0-AC15-AFE703B0B9BB}" srcOrd="5" destOrd="0" presId="urn:microsoft.com/office/officeart/2005/8/layout/target3"/>
    <dgm:cxn modelId="{7B517677-17CA-4A0E-88F7-06C4A466F3B2}" type="presParOf" srcId="{0A397E5C-6313-4AD6-A9AC-248ED9DC2DFF}" destId="{7BFF71BB-31C8-431F-88DC-FE671257CE9E}" srcOrd="6" destOrd="0" presId="urn:microsoft.com/office/officeart/2005/8/layout/target3"/>
    <dgm:cxn modelId="{7E915871-5149-4B80-9487-E6EF5CA7AAE5}" type="presParOf" srcId="{0A397E5C-6313-4AD6-A9AC-248ED9DC2DFF}" destId="{B75869B0-B32C-4D88-BEA4-5B203B3251BB}" srcOrd="7" destOrd="0" presId="urn:microsoft.com/office/officeart/2005/8/layout/target3"/>
    <dgm:cxn modelId="{E8D24331-B88B-48CB-AA2D-EB5967FEE02B}" type="presParOf" srcId="{0A397E5C-6313-4AD6-A9AC-248ED9DC2DFF}" destId="{C05F0CA2-8361-40B9-8B3B-559299D7704D}" srcOrd="8" destOrd="0" presId="urn:microsoft.com/office/officeart/2005/8/layout/target3"/>
    <dgm:cxn modelId="{A198290B-F182-4F3F-8D1D-9941F2CF4C90}" type="presParOf" srcId="{0A397E5C-6313-4AD6-A9AC-248ED9DC2DFF}" destId="{AFB3F619-D615-4ADA-AF1D-CB3B5C640BC3}" srcOrd="9" destOrd="0" presId="urn:microsoft.com/office/officeart/2005/8/layout/target3"/>
    <dgm:cxn modelId="{0AB93CBC-571E-4CA1-A4E1-F9B7A9CF6C0E}" type="presParOf" srcId="{0A397E5C-6313-4AD6-A9AC-248ED9DC2DFF}" destId="{4C62A4B8-1476-404F-AB9A-616A56C5C2EF}" srcOrd="10" destOrd="0" presId="urn:microsoft.com/office/officeart/2005/8/layout/target3"/>
    <dgm:cxn modelId="{DE86074E-F7EE-46B6-99A7-6430E57B7239}" type="presParOf" srcId="{0A397E5C-6313-4AD6-A9AC-248ED9DC2DFF}" destId="{55F5B9DC-8DAD-4937-8253-6F14FB6B8F9A}" srcOrd="11" destOrd="0" presId="urn:microsoft.com/office/officeart/2005/8/layout/target3"/>
    <dgm:cxn modelId="{EE7EC996-25FD-4C49-855A-FD4762F91903}" type="presParOf" srcId="{0A397E5C-6313-4AD6-A9AC-248ED9DC2DFF}" destId="{B9B18A0C-BC93-42F6-8158-9E9D17A49015}" srcOrd="12" destOrd="0" presId="urn:microsoft.com/office/officeart/2005/8/layout/target3"/>
    <dgm:cxn modelId="{9F1F0B6C-6ADB-4DEE-B353-47F8A0156021}" type="presParOf" srcId="{0A397E5C-6313-4AD6-A9AC-248ED9DC2DFF}" destId="{D5ECD4BA-3CE5-457D-B05E-BCE729EA3994}" srcOrd="13" destOrd="0" presId="urn:microsoft.com/office/officeart/2005/8/layout/target3"/>
    <dgm:cxn modelId="{9F1A3418-FF2F-48A8-B65B-A066DA0175C1}" type="presParOf" srcId="{0A397E5C-6313-4AD6-A9AC-248ED9DC2DFF}" destId="{1B8A7385-FFEF-4A37-80D9-F9BDDA8AB17D}" srcOrd="14" destOrd="0" presId="urn:microsoft.com/office/officeart/2005/8/layout/target3"/>
    <dgm:cxn modelId="{DF29AB12-753F-4427-85C2-A458FC389516}" type="presParOf" srcId="{0A397E5C-6313-4AD6-A9AC-248ED9DC2DFF}" destId="{10AE5139-EB35-4E41-8FA7-59E3754DF926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767790E-2149-4AC4-9566-F85BB2A90D4E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FBD7BDE-FF39-4269-B540-D9DD73EF243A}">
      <dgm:prSet custT="1"/>
      <dgm:spPr/>
      <dgm:t>
        <a:bodyPr/>
        <a:lstStyle/>
        <a:p>
          <a:pPr algn="r" rtl="1"/>
          <a:r>
            <a:rPr lang="ar-SA" sz="4000" b="1" u="sng" dirty="0" smtClean="0"/>
            <a:t>مدرسة بيت السيد نادر بن فيصل </a:t>
          </a:r>
          <a:r>
            <a:rPr lang="ar-SA" sz="4000" dirty="0" smtClean="0"/>
            <a:t>تزامنت مع وجود المدرسة السلطانية الاولى</a:t>
          </a:r>
          <a:endParaRPr lang="en-US" sz="4000" dirty="0"/>
        </a:p>
      </dgm:t>
    </dgm:pt>
    <dgm:pt modelId="{DB454819-7F22-4F64-AB95-21111353E54A}" type="parTrans" cxnId="{FCF49340-56A5-4A98-A642-00C2D91A0E97}">
      <dgm:prSet/>
      <dgm:spPr/>
      <dgm:t>
        <a:bodyPr/>
        <a:lstStyle/>
        <a:p>
          <a:endParaRPr lang="en-US"/>
        </a:p>
      </dgm:t>
    </dgm:pt>
    <dgm:pt modelId="{053E9569-98A7-4552-8ECB-4BBA50CB424C}" type="sibTrans" cxnId="{FCF49340-56A5-4A98-A642-00C2D91A0E97}">
      <dgm:prSet/>
      <dgm:spPr/>
      <dgm:t>
        <a:bodyPr/>
        <a:lstStyle/>
        <a:p>
          <a:endParaRPr lang="en-US"/>
        </a:p>
      </dgm:t>
    </dgm:pt>
    <dgm:pt modelId="{67CABE15-3762-4127-B3B5-AEDA2A8D6CC4}">
      <dgm:prSet custT="1"/>
      <dgm:spPr/>
      <dgm:t>
        <a:bodyPr/>
        <a:lstStyle/>
        <a:p>
          <a:pPr algn="r" rtl="1"/>
          <a:r>
            <a:rPr lang="ar-SA" sz="4400" b="1" u="sng" dirty="0" smtClean="0"/>
            <a:t>المدرسة السلطانية الثانية </a:t>
          </a:r>
          <a:r>
            <a:rPr lang="ar-SA" sz="4400" dirty="0" smtClean="0"/>
            <a:t>انشات عام 1935 م</a:t>
          </a:r>
          <a:endParaRPr lang="en-US" sz="4400" dirty="0"/>
        </a:p>
      </dgm:t>
    </dgm:pt>
    <dgm:pt modelId="{FA7A8D30-A8B2-41C4-9896-FA37E9765221}" type="parTrans" cxnId="{D452FCC0-5689-4885-91C1-471FAC7C6B6D}">
      <dgm:prSet/>
      <dgm:spPr/>
      <dgm:t>
        <a:bodyPr/>
        <a:lstStyle/>
        <a:p>
          <a:endParaRPr lang="en-US"/>
        </a:p>
      </dgm:t>
    </dgm:pt>
    <dgm:pt modelId="{3072D50D-CB3B-4709-8513-A1165ECB4792}" type="sibTrans" cxnId="{D452FCC0-5689-4885-91C1-471FAC7C6B6D}">
      <dgm:prSet/>
      <dgm:spPr/>
      <dgm:t>
        <a:bodyPr/>
        <a:lstStyle/>
        <a:p>
          <a:endParaRPr lang="en-US"/>
        </a:p>
      </dgm:t>
    </dgm:pt>
    <dgm:pt modelId="{062759F9-1CA2-48CA-912A-3669FEDF7414}">
      <dgm:prSet custT="1"/>
      <dgm:spPr/>
      <dgm:t>
        <a:bodyPr/>
        <a:lstStyle/>
        <a:p>
          <a:pPr algn="r" rtl="1"/>
          <a:r>
            <a:rPr lang="ar-SA" sz="4400" b="1" u="sng" dirty="0" smtClean="0"/>
            <a:t>المدرسة السعيدية بصلالة </a:t>
          </a:r>
          <a:r>
            <a:rPr lang="ar-SA" sz="4400" dirty="0" smtClean="0"/>
            <a:t>والتي تعد أول مدرسة للذكور في تلك المنطقة افتتحها السلطان سعيد بن تيمور1936</a:t>
          </a:r>
          <a:endParaRPr lang="en-US" sz="4400" dirty="0"/>
        </a:p>
      </dgm:t>
    </dgm:pt>
    <dgm:pt modelId="{58C02319-B76E-445F-ACAB-D2F206D1C70F}" type="parTrans" cxnId="{D7BBD623-8304-4776-84DE-D093D84A73C1}">
      <dgm:prSet/>
      <dgm:spPr/>
      <dgm:t>
        <a:bodyPr/>
        <a:lstStyle/>
        <a:p>
          <a:endParaRPr lang="en-US"/>
        </a:p>
      </dgm:t>
    </dgm:pt>
    <dgm:pt modelId="{D3236833-F900-4E16-8052-1053CDC861E0}" type="sibTrans" cxnId="{D7BBD623-8304-4776-84DE-D093D84A73C1}">
      <dgm:prSet/>
      <dgm:spPr/>
      <dgm:t>
        <a:bodyPr/>
        <a:lstStyle/>
        <a:p>
          <a:endParaRPr lang="en-US"/>
        </a:p>
      </dgm:t>
    </dgm:pt>
    <dgm:pt modelId="{DF94C312-018A-4B8A-BF6C-F9304B68B636}">
      <dgm:prSet/>
      <dgm:spPr/>
      <dgm:t>
        <a:bodyPr/>
        <a:lstStyle/>
        <a:p>
          <a:pPr rtl="1"/>
          <a:r>
            <a:rPr lang="ar-SA" b="1" u="sng" dirty="0" smtClean="0"/>
            <a:t>المدرسة السعيدية بمسقط </a:t>
          </a:r>
          <a:r>
            <a:rPr lang="ar-SA" dirty="0" smtClean="0"/>
            <a:t>افتتحت هذه المدرسة عام 1940 </a:t>
          </a:r>
          <a:r>
            <a:rPr lang="ar-SA" u="sng" dirty="0" smtClean="0"/>
            <a:t>تيمنا بمولد السلطان قابوس بن سعيد </a:t>
          </a:r>
          <a:r>
            <a:rPr lang="ar-SA" dirty="0" smtClean="0"/>
            <a:t>وكانت مدرسة ابتدائية مدتها 6 سنوات لكنها كانت تضم ايضا مرحلة تمهيدية لما قبل التعليم الابتدائي مدتها 2 فقد كانت مدرسة عصرية زاد الاقبال عليها حيث تحتوي على </a:t>
          </a:r>
          <a:r>
            <a:rPr lang="ar-SA" u="sng" dirty="0" smtClean="0"/>
            <a:t>الانشطة</a:t>
          </a:r>
          <a:r>
            <a:rPr lang="ar-SA" dirty="0" smtClean="0"/>
            <a:t> العملية والرياضية والكشفية اضافة الى انه كان يستجلب لها </a:t>
          </a:r>
          <a:r>
            <a:rPr lang="ar-SA" u="sng" dirty="0" smtClean="0"/>
            <a:t>كتب</a:t>
          </a:r>
          <a:r>
            <a:rPr lang="ar-SA" dirty="0" smtClean="0"/>
            <a:t> من كل من مصر ولبنان وفلسطين</a:t>
          </a:r>
          <a:endParaRPr lang="en-US" dirty="0"/>
        </a:p>
      </dgm:t>
    </dgm:pt>
    <dgm:pt modelId="{411046A7-1BB2-4A56-A1C8-B9025F13DC20}" type="parTrans" cxnId="{C0FA23A8-8DE9-4D9B-AE74-74BDC4691C23}">
      <dgm:prSet/>
      <dgm:spPr/>
      <dgm:t>
        <a:bodyPr/>
        <a:lstStyle/>
        <a:p>
          <a:endParaRPr lang="en-US"/>
        </a:p>
      </dgm:t>
    </dgm:pt>
    <dgm:pt modelId="{B5A84362-5064-44B3-89D3-6669E68BEACC}" type="sibTrans" cxnId="{C0FA23A8-8DE9-4D9B-AE74-74BDC4691C23}">
      <dgm:prSet/>
      <dgm:spPr/>
      <dgm:t>
        <a:bodyPr/>
        <a:lstStyle/>
        <a:p>
          <a:endParaRPr lang="en-US"/>
        </a:p>
      </dgm:t>
    </dgm:pt>
    <dgm:pt modelId="{298D6D1A-11D7-4567-AAF3-E57A6B16458D}">
      <dgm:prSet custT="1"/>
      <dgm:spPr/>
      <dgm:t>
        <a:bodyPr/>
        <a:lstStyle/>
        <a:p>
          <a:pPr algn="r" rtl="1"/>
          <a:r>
            <a:rPr lang="ar-SA" sz="4000" b="1" u="sng" dirty="0" smtClean="0"/>
            <a:t>المدرسة السعيدية في مطرح </a:t>
          </a:r>
          <a:r>
            <a:rPr lang="ar-SA" sz="4000" dirty="0" smtClean="0"/>
            <a:t>تم انشائها 1959 وسارت على خطى المدرسة السعيدية في مسقط من حيث النظام المدرسي والكتب الدراسية </a:t>
          </a:r>
          <a:endParaRPr lang="en-US" sz="4000" dirty="0"/>
        </a:p>
      </dgm:t>
    </dgm:pt>
    <dgm:pt modelId="{D2826A32-7ECA-491F-B12A-D8E8E564C08A}" type="parTrans" cxnId="{A5FD9BDE-1CBE-47B6-BD98-41BD5E21F508}">
      <dgm:prSet/>
      <dgm:spPr/>
      <dgm:t>
        <a:bodyPr/>
        <a:lstStyle/>
        <a:p>
          <a:endParaRPr lang="en-US"/>
        </a:p>
      </dgm:t>
    </dgm:pt>
    <dgm:pt modelId="{952A6C0D-266E-4A80-A857-9F8BEF680C3F}" type="sibTrans" cxnId="{A5FD9BDE-1CBE-47B6-BD98-41BD5E21F508}">
      <dgm:prSet/>
      <dgm:spPr/>
      <dgm:t>
        <a:bodyPr/>
        <a:lstStyle/>
        <a:p>
          <a:endParaRPr lang="en-US"/>
        </a:p>
      </dgm:t>
    </dgm:pt>
    <dgm:pt modelId="{1605ACDB-AA94-4CBA-B1A9-97BF4162E432}" type="pres">
      <dgm:prSet presAssocID="{E767790E-2149-4AC4-9566-F85BB2A90D4E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289498A-6F40-4B92-9B62-7E17E456E2F2}" type="pres">
      <dgm:prSet presAssocID="{1FBD7BDE-FF39-4269-B540-D9DD73EF243A}" presName="circle1" presStyleLbl="node1" presStyleIdx="0" presStyleCnt="5"/>
      <dgm:spPr/>
    </dgm:pt>
    <dgm:pt modelId="{0833EF54-287A-48A5-8F9D-B48BAF731065}" type="pres">
      <dgm:prSet presAssocID="{1FBD7BDE-FF39-4269-B540-D9DD73EF243A}" presName="space" presStyleCnt="0"/>
      <dgm:spPr/>
    </dgm:pt>
    <dgm:pt modelId="{3D1D410D-26EF-4FE1-A3F9-7F50304D1DD6}" type="pres">
      <dgm:prSet presAssocID="{1FBD7BDE-FF39-4269-B540-D9DD73EF243A}" presName="rect1" presStyleLbl="alignAcc1" presStyleIdx="0" presStyleCnt="5"/>
      <dgm:spPr/>
      <dgm:t>
        <a:bodyPr/>
        <a:lstStyle/>
        <a:p>
          <a:endParaRPr lang="en-US"/>
        </a:p>
      </dgm:t>
    </dgm:pt>
    <dgm:pt modelId="{8E2C8B84-6E8D-45B5-B7D2-2515F5C80CDF}" type="pres">
      <dgm:prSet presAssocID="{67CABE15-3762-4127-B3B5-AEDA2A8D6CC4}" presName="vertSpace2" presStyleLbl="node1" presStyleIdx="0" presStyleCnt="5"/>
      <dgm:spPr/>
    </dgm:pt>
    <dgm:pt modelId="{175997C6-2ABF-4641-8484-26D76AA0CE38}" type="pres">
      <dgm:prSet presAssocID="{67CABE15-3762-4127-B3B5-AEDA2A8D6CC4}" presName="circle2" presStyleLbl="node1" presStyleIdx="1" presStyleCnt="5"/>
      <dgm:spPr/>
    </dgm:pt>
    <dgm:pt modelId="{02C1FA5D-DC17-4C91-ADD0-0B37A0FEB85E}" type="pres">
      <dgm:prSet presAssocID="{67CABE15-3762-4127-B3B5-AEDA2A8D6CC4}" presName="rect2" presStyleLbl="alignAcc1" presStyleIdx="1" presStyleCnt="5"/>
      <dgm:spPr/>
      <dgm:t>
        <a:bodyPr/>
        <a:lstStyle/>
        <a:p>
          <a:endParaRPr lang="en-US"/>
        </a:p>
      </dgm:t>
    </dgm:pt>
    <dgm:pt modelId="{8B7EAB5F-FDD7-466A-AD92-68EB61130318}" type="pres">
      <dgm:prSet presAssocID="{062759F9-1CA2-48CA-912A-3669FEDF7414}" presName="vertSpace3" presStyleLbl="node1" presStyleIdx="1" presStyleCnt="5"/>
      <dgm:spPr/>
    </dgm:pt>
    <dgm:pt modelId="{92FFD494-961D-4F1A-8F4A-CFC03816686A}" type="pres">
      <dgm:prSet presAssocID="{062759F9-1CA2-48CA-912A-3669FEDF7414}" presName="circle3" presStyleLbl="node1" presStyleIdx="2" presStyleCnt="5"/>
      <dgm:spPr/>
    </dgm:pt>
    <dgm:pt modelId="{676EC7C7-6887-4BA5-8A8D-382CE27E1549}" type="pres">
      <dgm:prSet presAssocID="{062759F9-1CA2-48CA-912A-3669FEDF7414}" presName="rect3" presStyleLbl="alignAcc1" presStyleIdx="2" presStyleCnt="5"/>
      <dgm:spPr/>
      <dgm:t>
        <a:bodyPr/>
        <a:lstStyle/>
        <a:p>
          <a:endParaRPr lang="en-US"/>
        </a:p>
      </dgm:t>
    </dgm:pt>
    <dgm:pt modelId="{15F484B4-9EC9-4F3A-9092-20C2596EE37D}" type="pres">
      <dgm:prSet presAssocID="{DF94C312-018A-4B8A-BF6C-F9304B68B636}" presName="vertSpace4" presStyleLbl="node1" presStyleIdx="2" presStyleCnt="5"/>
      <dgm:spPr/>
    </dgm:pt>
    <dgm:pt modelId="{6D6E062C-CEB5-4822-8DA2-01D12EA62FC1}" type="pres">
      <dgm:prSet presAssocID="{DF94C312-018A-4B8A-BF6C-F9304B68B636}" presName="circle4" presStyleLbl="node1" presStyleIdx="3" presStyleCnt="5"/>
      <dgm:spPr/>
    </dgm:pt>
    <dgm:pt modelId="{9045AD19-BC85-4676-94FB-01D3FE682B60}" type="pres">
      <dgm:prSet presAssocID="{DF94C312-018A-4B8A-BF6C-F9304B68B636}" presName="rect4" presStyleLbl="alignAcc1" presStyleIdx="3" presStyleCnt="5"/>
      <dgm:spPr/>
      <dgm:t>
        <a:bodyPr/>
        <a:lstStyle/>
        <a:p>
          <a:endParaRPr lang="en-US"/>
        </a:p>
      </dgm:t>
    </dgm:pt>
    <dgm:pt modelId="{A6AEBCD8-CC39-4F1C-9BAA-9B67F6F46B76}" type="pres">
      <dgm:prSet presAssocID="{298D6D1A-11D7-4567-AAF3-E57A6B16458D}" presName="vertSpace5" presStyleLbl="node1" presStyleIdx="3" presStyleCnt="5"/>
      <dgm:spPr/>
    </dgm:pt>
    <dgm:pt modelId="{E9FCA109-62A5-4CCD-AD16-7ECB3A1BE6AF}" type="pres">
      <dgm:prSet presAssocID="{298D6D1A-11D7-4567-AAF3-E57A6B16458D}" presName="circle5" presStyleLbl="node1" presStyleIdx="4" presStyleCnt="5"/>
      <dgm:spPr/>
    </dgm:pt>
    <dgm:pt modelId="{2B454159-3B6E-44C2-802A-AA9315DB4165}" type="pres">
      <dgm:prSet presAssocID="{298D6D1A-11D7-4567-AAF3-E57A6B16458D}" presName="rect5" presStyleLbl="alignAcc1" presStyleIdx="4" presStyleCnt="5"/>
      <dgm:spPr/>
      <dgm:t>
        <a:bodyPr/>
        <a:lstStyle/>
        <a:p>
          <a:endParaRPr lang="en-US"/>
        </a:p>
      </dgm:t>
    </dgm:pt>
    <dgm:pt modelId="{BCD76712-E1BD-4D66-BDC5-84B58B56C267}" type="pres">
      <dgm:prSet presAssocID="{1FBD7BDE-FF39-4269-B540-D9DD73EF243A}" presName="rect1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FD51B4-A964-4187-950B-F7A46C131FA6}" type="pres">
      <dgm:prSet presAssocID="{67CABE15-3762-4127-B3B5-AEDA2A8D6CC4}" presName="rect2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27C827-3885-41C4-A203-B493E205354F}" type="pres">
      <dgm:prSet presAssocID="{062759F9-1CA2-48CA-912A-3669FEDF7414}" presName="rect3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5D1465-C110-4AC9-B12C-8E27EF8052D8}" type="pres">
      <dgm:prSet presAssocID="{DF94C312-018A-4B8A-BF6C-F9304B68B636}" presName="rect4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3CC8C5-B79B-4056-BC4E-A4DBBECE4EFF}" type="pres">
      <dgm:prSet presAssocID="{298D6D1A-11D7-4567-AAF3-E57A6B16458D}" presName="rect5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88973CF-862B-4ABB-95E0-EF9794EB561A}" type="presOf" srcId="{1FBD7BDE-FF39-4269-B540-D9DD73EF243A}" destId="{3D1D410D-26EF-4FE1-A3F9-7F50304D1DD6}" srcOrd="0" destOrd="0" presId="urn:microsoft.com/office/officeart/2005/8/layout/target3"/>
    <dgm:cxn modelId="{89C5E149-AF64-4047-AAC8-EABD9F8D7DD1}" type="presOf" srcId="{298D6D1A-11D7-4567-AAF3-E57A6B16458D}" destId="{2B454159-3B6E-44C2-802A-AA9315DB4165}" srcOrd="0" destOrd="0" presId="urn:microsoft.com/office/officeart/2005/8/layout/target3"/>
    <dgm:cxn modelId="{D7BBD623-8304-4776-84DE-D093D84A73C1}" srcId="{E767790E-2149-4AC4-9566-F85BB2A90D4E}" destId="{062759F9-1CA2-48CA-912A-3669FEDF7414}" srcOrd="2" destOrd="0" parTransId="{58C02319-B76E-445F-ACAB-D2F206D1C70F}" sibTransId="{D3236833-F900-4E16-8052-1053CDC861E0}"/>
    <dgm:cxn modelId="{C89E3536-62DE-4DD8-AE43-6D34BCBA87CF}" type="presOf" srcId="{062759F9-1CA2-48CA-912A-3669FEDF7414}" destId="{0427C827-3885-41C4-A203-B493E205354F}" srcOrd="1" destOrd="0" presId="urn:microsoft.com/office/officeart/2005/8/layout/target3"/>
    <dgm:cxn modelId="{A1D5E6B7-A734-43B3-8BFF-512179D4FFCB}" type="presOf" srcId="{062759F9-1CA2-48CA-912A-3669FEDF7414}" destId="{676EC7C7-6887-4BA5-8A8D-382CE27E1549}" srcOrd="0" destOrd="0" presId="urn:microsoft.com/office/officeart/2005/8/layout/target3"/>
    <dgm:cxn modelId="{87B72E73-BE98-4C1E-91DE-293978C52F72}" type="presOf" srcId="{298D6D1A-11D7-4567-AAF3-E57A6B16458D}" destId="{AB3CC8C5-B79B-4056-BC4E-A4DBBECE4EFF}" srcOrd="1" destOrd="0" presId="urn:microsoft.com/office/officeart/2005/8/layout/target3"/>
    <dgm:cxn modelId="{FCF49340-56A5-4A98-A642-00C2D91A0E97}" srcId="{E767790E-2149-4AC4-9566-F85BB2A90D4E}" destId="{1FBD7BDE-FF39-4269-B540-D9DD73EF243A}" srcOrd="0" destOrd="0" parTransId="{DB454819-7F22-4F64-AB95-21111353E54A}" sibTransId="{053E9569-98A7-4552-8ECB-4BBA50CB424C}"/>
    <dgm:cxn modelId="{B3E77FE2-CC89-47D5-8F38-232EB78B882A}" type="presOf" srcId="{DF94C312-018A-4B8A-BF6C-F9304B68B636}" destId="{B65D1465-C110-4AC9-B12C-8E27EF8052D8}" srcOrd="1" destOrd="0" presId="urn:microsoft.com/office/officeart/2005/8/layout/target3"/>
    <dgm:cxn modelId="{5B3511BC-EEE8-480B-AEBF-219448E66687}" type="presOf" srcId="{DF94C312-018A-4B8A-BF6C-F9304B68B636}" destId="{9045AD19-BC85-4676-94FB-01D3FE682B60}" srcOrd="0" destOrd="0" presId="urn:microsoft.com/office/officeart/2005/8/layout/target3"/>
    <dgm:cxn modelId="{B0D0D7B1-DD3A-4C59-BC96-D507C031C82F}" type="presOf" srcId="{E767790E-2149-4AC4-9566-F85BB2A90D4E}" destId="{1605ACDB-AA94-4CBA-B1A9-97BF4162E432}" srcOrd="0" destOrd="0" presId="urn:microsoft.com/office/officeart/2005/8/layout/target3"/>
    <dgm:cxn modelId="{59654280-68E3-48F6-9FEE-8C6804767425}" type="presOf" srcId="{67CABE15-3762-4127-B3B5-AEDA2A8D6CC4}" destId="{02C1FA5D-DC17-4C91-ADD0-0B37A0FEB85E}" srcOrd="0" destOrd="0" presId="urn:microsoft.com/office/officeart/2005/8/layout/target3"/>
    <dgm:cxn modelId="{A5FD9BDE-1CBE-47B6-BD98-41BD5E21F508}" srcId="{E767790E-2149-4AC4-9566-F85BB2A90D4E}" destId="{298D6D1A-11D7-4567-AAF3-E57A6B16458D}" srcOrd="4" destOrd="0" parTransId="{D2826A32-7ECA-491F-B12A-D8E8E564C08A}" sibTransId="{952A6C0D-266E-4A80-A857-9F8BEF680C3F}"/>
    <dgm:cxn modelId="{7444035F-2439-43E6-B16A-C03B7D7E16AD}" type="presOf" srcId="{67CABE15-3762-4127-B3B5-AEDA2A8D6CC4}" destId="{62FD51B4-A964-4187-950B-F7A46C131FA6}" srcOrd="1" destOrd="0" presId="urn:microsoft.com/office/officeart/2005/8/layout/target3"/>
    <dgm:cxn modelId="{C0FA23A8-8DE9-4D9B-AE74-74BDC4691C23}" srcId="{E767790E-2149-4AC4-9566-F85BB2A90D4E}" destId="{DF94C312-018A-4B8A-BF6C-F9304B68B636}" srcOrd="3" destOrd="0" parTransId="{411046A7-1BB2-4A56-A1C8-B9025F13DC20}" sibTransId="{B5A84362-5064-44B3-89D3-6669E68BEACC}"/>
    <dgm:cxn modelId="{D452FCC0-5689-4885-91C1-471FAC7C6B6D}" srcId="{E767790E-2149-4AC4-9566-F85BB2A90D4E}" destId="{67CABE15-3762-4127-B3B5-AEDA2A8D6CC4}" srcOrd="1" destOrd="0" parTransId="{FA7A8D30-A8B2-41C4-9896-FA37E9765221}" sibTransId="{3072D50D-CB3B-4709-8513-A1165ECB4792}"/>
    <dgm:cxn modelId="{1AA5BAB0-43AB-4970-BA70-9781B4E30670}" type="presOf" srcId="{1FBD7BDE-FF39-4269-B540-D9DD73EF243A}" destId="{BCD76712-E1BD-4D66-BDC5-84B58B56C267}" srcOrd="1" destOrd="0" presId="urn:microsoft.com/office/officeart/2005/8/layout/target3"/>
    <dgm:cxn modelId="{0B3A2617-38C6-49FB-AA9E-44AA6DBBFC1E}" type="presParOf" srcId="{1605ACDB-AA94-4CBA-B1A9-97BF4162E432}" destId="{3289498A-6F40-4B92-9B62-7E17E456E2F2}" srcOrd="0" destOrd="0" presId="urn:microsoft.com/office/officeart/2005/8/layout/target3"/>
    <dgm:cxn modelId="{B7CFEA60-77CF-467A-A3A5-37BBC7A518DA}" type="presParOf" srcId="{1605ACDB-AA94-4CBA-B1A9-97BF4162E432}" destId="{0833EF54-287A-48A5-8F9D-B48BAF731065}" srcOrd="1" destOrd="0" presId="urn:microsoft.com/office/officeart/2005/8/layout/target3"/>
    <dgm:cxn modelId="{F8BEA1C3-ABE9-4BA1-9D48-3E14ABED30D7}" type="presParOf" srcId="{1605ACDB-AA94-4CBA-B1A9-97BF4162E432}" destId="{3D1D410D-26EF-4FE1-A3F9-7F50304D1DD6}" srcOrd="2" destOrd="0" presId="urn:microsoft.com/office/officeart/2005/8/layout/target3"/>
    <dgm:cxn modelId="{5ABEC563-D5D5-4E0F-9A53-F3A7AC2657EA}" type="presParOf" srcId="{1605ACDB-AA94-4CBA-B1A9-97BF4162E432}" destId="{8E2C8B84-6E8D-45B5-B7D2-2515F5C80CDF}" srcOrd="3" destOrd="0" presId="urn:microsoft.com/office/officeart/2005/8/layout/target3"/>
    <dgm:cxn modelId="{B39AD15E-9C0F-44E6-AA11-40B2BE7A3028}" type="presParOf" srcId="{1605ACDB-AA94-4CBA-B1A9-97BF4162E432}" destId="{175997C6-2ABF-4641-8484-26D76AA0CE38}" srcOrd="4" destOrd="0" presId="urn:microsoft.com/office/officeart/2005/8/layout/target3"/>
    <dgm:cxn modelId="{DE19D141-9B76-4770-8F9B-2A5BA724CFC4}" type="presParOf" srcId="{1605ACDB-AA94-4CBA-B1A9-97BF4162E432}" destId="{02C1FA5D-DC17-4C91-ADD0-0B37A0FEB85E}" srcOrd="5" destOrd="0" presId="urn:microsoft.com/office/officeart/2005/8/layout/target3"/>
    <dgm:cxn modelId="{E08B7BA4-0D39-45D9-8847-0FE4D8C52D7C}" type="presParOf" srcId="{1605ACDB-AA94-4CBA-B1A9-97BF4162E432}" destId="{8B7EAB5F-FDD7-466A-AD92-68EB61130318}" srcOrd="6" destOrd="0" presId="urn:microsoft.com/office/officeart/2005/8/layout/target3"/>
    <dgm:cxn modelId="{B5CFEF21-6B14-4104-9FE8-83FB070EA765}" type="presParOf" srcId="{1605ACDB-AA94-4CBA-B1A9-97BF4162E432}" destId="{92FFD494-961D-4F1A-8F4A-CFC03816686A}" srcOrd="7" destOrd="0" presId="urn:microsoft.com/office/officeart/2005/8/layout/target3"/>
    <dgm:cxn modelId="{5DDE9165-4B8F-4DBE-865C-53DC6AC63E79}" type="presParOf" srcId="{1605ACDB-AA94-4CBA-B1A9-97BF4162E432}" destId="{676EC7C7-6887-4BA5-8A8D-382CE27E1549}" srcOrd="8" destOrd="0" presId="urn:microsoft.com/office/officeart/2005/8/layout/target3"/>
    <dgm:cxn modelId="{2DADAE56-A6D0-41C1-9CF7-F67E6356D1AF}" type="presParOf" srcId="{1605ACDB-AA94-4CBA-B1A9-97BF4162E432}" destId="{15F484B4-9EC9-4F3A-9092-20C2596EE37D}" srcOrd="9" destOrd="0" presId="urn:microsoft.com/office/officeart/2005/8/layout/target3"/>
    <dgm:cxn modelId="{0B787AE8-8247-408C-9E8F-070AAA524E70}" type="presParOf" srcId="{1605ACDB-AA94-4CBA-B1A9-97BF4162E432}" destId="{6D6E062C-CEB5-4822-8DA2-01D12EA62FC1}" srcOrd="10" destOrd="0" presId="urn:microsoft.com/office/officeart/2005/8/layout/target3"/>
    <dgm:cxn modelId="{39703DCB-BD02-4BF4-BB30-313994C3FC13}" type="presParOf" srcId="{1605ACDB-AA94-4CBA-B1A9-97BF4162E432}" destId="{9045AD19-BC85-4676-94FB-01D3FE682B60}" srcOrd="11" destOrd="0" presId="urn:microsoft.com/office/officeart/2005/8/layout/target3"/>
    <dgm:cxn modelId="{EFEA623F-64E5-46EA-80DA-87981C04CA34}" type="presParOf" srcId="{1605ACDB-AA94-4CBA-B1A9-97BF4162E432}" destId="{A6AEBCD8-CC39-4F1C-9BAA-9B67F6F46B76}" srcOrd="12" destOrd="0" presId="urn:microsoft.com/office/officeart/2005/8/layout/target3"/>
    <dgm:cxn modelId="{038E3F86-8D82-4E7B-A4AE-09290292AADC}" type="presParOf" srcId="{1605ACDB-AA94-4CBA-B1A9-97BF4162E432}" destId="{E9FCA109-62A5-4CCD-AD16-7ECB3A1BE6AF}" srcOrd="13" destOrd="0" presId="urn:microsoft.com/office/officeart/2005/8/layout/target3"/>
    <dgm:cxn modelId="{41238A2D-B512-4503-BEE1-3735F9800B71}" type="presParOf" srcId="{1605ACDB-AA94-4CBA-B1A9-97BF4162E432}" destId="{2B454159-3B6E-44C2-802A-AA9315DB4165}" srcOrd="14" destOrd="0" presId="urn:microsoft.com/office/officeart/2005/8/layout/target3"/>
    <dgm:cxn modelId="{C307E2D7-D657-403E-9F3B-98A00641F0DD}" type="presParOf" srcId="{1605ACDB-AA94-4CBA-B1A9-97BF4162E432}" destId="{BCD76712-E1BD-4D66-BDC5-84B58B56C267}" srcOrd="15" destOrd="0" presId="urn:microsoft.com/office/officeart/2005/8/layout/target3"/>
    <dgm:cxn modelId="{FEED39F7-A5DE-4256-AFB3-6F2A7FB8AF8F}" type="presParOf" srcId="{1605ACDB-AA94-4CBA-B1A9-97BF4162E432}" destId="{62FD51B4-A964-4187-950B-F7A46C131FA6}" srcOrd="16" destOrd="0" presId="urn:microsoft.com/office/officeart/2005/8/layout/target3"/>
    <dgm:cxn modelId="{8AFCD1F3-309E-4E71-9B1B-DE364D5AE03F}" type="presParOf" srcId="{1605ACDB-AA94-4CBA-B1A9-97BF4162E432}" destId="{0427C827-3885-41C4-A203-B493E205354F}" srcOrd="17" destOrd="0" presId="urn:microsoft.com/office/officeart/2005/8/layout/target3"/>
    <dgm:cxn modelId="{F25CEBE5-BE94-4164-B81F-7F95A764CCAA}" type="presParOf" srcId="{1605ACDB-AA94-4CBA-B1A9-97BF4162E432}" destId="{B65D1465-C110-4AC9-B12C-8E27EF8052D8}" srcOrd="18" destOrd="0" presId="urn:microsoft.com/office/officeart/2005/8/layout/target3"/>
    <dgm:cxn modelId="{A902F57A-DDCD-4A03-B422-18D559AE5DAA}" type="presParOf" srcId="{1605ACDB-AA94-4CBA-B1A9-97BF4162E432}" destId="{AB3CC8C5-B79B-4056-BC4E-A4DBBECE4EFF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3D345A8-2A86-4F86-932C-F678893951DD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20AD18A-2889-48F5-9F6D-2AAA2EEC3126}">
      <dgm:prSet/>
      <dgm:spPr/>
      <dgm:t>
        <a:bodyPr/>
        <a:lstStyle/>
        <a:p>
          <a:pPr rtl="1"/>
          <a:r>
            <a:rPr lang="ar-SA" dirty="0" smtClean="0"/>
            <a:t>إن التطور التربوي في عمان سار سريعا بدء من بزوغ عصر النهضة المباركة الى وقتنا الحالي</a:t>
          </a:r>
          <a:endParaRPr lang="en-US" dirty="0"/>
        </a:p>
      </dgm:t>
    </dgm:pt>
    <dgm:pt modelId="{B6BAB3F9-E41F-43B8-9065-0A1CE83BC6EE}" type="parTrans" cxnId="{AB9A0360-1099-42EB-BEDF-8A9FD4AEE227}">
      <dgm:prSet/>
      <dgm:spPr/>
      <dgm:t>
        <a:bodyPr/>
        <a:lstStyle/>
        <a:p>
          <a:endParaRPr lang="en-US"/>
        </a:p>
      </dgm:t>
    </dgm:pt>
    <dgm:pt modelId="{055800A0-8C84-40FE-9939-FF1C9024463B}" type="sibTrans" cxnId="{AB9A0360-1099-42EB-BEDF-8A9FD4AEE227}">
      <dgm:prSet/>
      <dgm:spPr/>
      <dgm:t>
        <a:bodyPr/>
        <a:lstStyle/>
        <a:p>
          <a:endParaRPr lang="en-US"/>
        </a:p>
      </dgm:t>
    </dgm:pt>
    <dgm:pt modelId="{AC07E12C-9E2D-4320-A039-2A65BBC2EF1D}">
      <dgm:prSet/>
      <dgm:spPr/>
      <dgm:t>
        <a:bodyPr/>
        <a:lstStyle/>
        <a:p>
          <a:pPr rtl="1"/>
          <a:r>
            <a:rPr lang="ar-SA" dirty="0" smtClean="0"/>
            <a:t>ولنقدم مثال لشخصية فكرية علمية لها بصمتها الواضحة في مجتمعها ألا وهو:</a:t>
          </a:r>
          <a:endParaRPr lang="en-US" dirty="0"/>
        </a:p>
      </dgm:t>
    </dgm:pt>
    <dgm:pt modelId="{39675F00-9A2F-4163-9AF7-8D25372BD8BD}" type="parTrans" cxnId="{819B4307-0484-4B97-9B1D-5D4FDEFAB0CF}">
      <dgm:prSet/>
      <dgm:spPr/>
      <dgm:t>
        <a:bodyPr/>
        <a:lstStyle/>
        <a:p>
          <a:endParaRPr lang="en-US"/>
        </a:p>
      </dgm:t>
    </dgm:pt>
    <dgm:pt modelId="{20C355AD-52A6-4742-A933-025971F2DDAD}" type="sibTrans" cxnId="{819B4307-0484-4B97-9B1D-5D4FDEFAB0CF}">
      <dgm:prSet/>
      <dgm:spPr/>
      <dgm:t>
        <a:bodyPr/>
        <a:lstStyle/>
        <a:p>
          <a:endParaRPr lang="en-US"/>
        </a:p>
      </dgm:t>
    </dgm:pt>
    <dgm:pt modelId="{812557C4-BA62-4DBB-B7AF-CF88C1D74A11}">
      <dgm:prSet/>
      <dgm:spPr/>
      <dgm:t>
        <a:bodyPr/>
        <a:lstStyle/>
        <a:p>
          <a:pPr rtl="1"/>
          <a:r>
            <a:rPr lang="ar-SA" dirty="0" smtClean="0">
              <a:solidFill>
                <a:srgbClr val="FFFF00"/>
              </a:solidFill>
            </a:rPr>
            <a:t>العلامة الجليل سماحة الشيخ أحمد بن حمد الخليلي</a:t>
          </a:r>
          <a:endParaRPr lang="en-US" dirty="0">
            <a:solidFill>
              <a:srgbClr val="FFFF00"/>
            </a:solidFill>
          </a:endParaRPr>
        </a:p>
      </dgm:t>
    </dgm:pt>
    <dgm:pt modelId="{851C1E64-A7A5-4BFB-97E7-2A5C68656B64}" type="parTrans" cxnId="{7C21672F-65DA-44D5-8D9E-59783E5F52A1}">
      <dgm:prSet/>
      <dgm:spPr/>
      <dgm:t>
        <a:bodyPr/>
        <a:lstStyle/>
        <a:p>
          <a:endParaRPr lang="en-US"/>
        </a:p>
      </dgm:t>
    </dgm:pt>
    <dgm:pt modelId="{9ED81C6F-E785-49B9-9DDD-BC5C027871C9}" type="sibTrans" cxnId="{7C21672F-65DA-44D5-8D9E-59783E5F52A1}">
      <dgm:prSet/>
      <dgm:spPr/>
      <dgm:t>
        <a:bodyPr/>
        <a:lstStyle/>
        <a:p>
          <a:endParaRPr lang="en-US"/>
        </a:p>
      </dgm:t>
    </dgm:pt>
    <dgm:pt modelId="{BDEE465A-741D-44EB-956A-512ACD2B6845}">
      <dgm:prSet/>
      <dgm:spPr/>
      <dgm:t>
        <a:bodyPr/>
        <a:lstStyle/>
        <a:p>
          <a:pPr rtl="1"/>
          <a:r>
            <a:rPr lang="ar-SA" dirty="0" smtClean="0">
              <a:solidFill>
                <a:srgbClr val="FFFF00"/>
              </a:solidFill>
            </a:rPr>
            <a:t>فهو أنموذج يستقى منه الفكر التربوي .</a:t>
          </a:r>
          <a:endParaRPr lang="en-US" dirty="0">
            <a:solidFill>
              <a:srgbClr val="FFFF00"/>
            </a:solidFill>
          </a:endParaRPr>
        </a:p>
      </dgm:t>
    </dgm:pt>
    <dgm:pt modelId="{DC61FAFD-31B1-4AA7-93A0-DC7780D07DD9}" type="parTrans" cxnId="{4365CC38-54B5-4E46-A611-9B75F787D1BC}">
      <dgm:prSet/>
      <dgm:spPr/>
      <dgm:t>
        <a:bodyPr/>
        <a:lstStyle/>
        <a:p>
          <a:endParaRPr lang="en-US"/>
        </a:p>
      </dgm:t>
    </dgm:pt>
    <dgm:pt modelId="{1020CBC1-BF4F-4BFC-8E79-32E0AB809FFC}" type="sibTrans" cxnId="{4365CC38-54B5-4E46-A611-9B75F787D1BC}">
      <dgm:prSet/>
      <dgm:spPr/>
      <dgm:t>
        <a:bodyPr/>
        <a:lstStyle/>
        <a:p>
          <a:endParaRPr lang="en-US"/>
        </a:p>
      </dgm:t>
    </dgm:pt>
    <dgm:pt modelId="{3E2A488A-9D04-4149-B8C4-5CCD3A1ADCD7}" type="pres">
      <dgm:prSet presAssocID="{F3D345A8-2A86-4F86-932C-F678893951DD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4DDDED8-3520-4D77-9288-F517082BA27A}" type="pres">
      <dgm:prSet presAssocID="{120AD18A-2889-48F5-9F6D-2AAA2EEC3126}" presName="composite" presStyleCnt="0"/>
      <dgm:spPr/>
    </dgm:pt>
    <dgm:pt modelId="{115E73F8-9FA7-4159-B952-4AF849FF8DDC}" type="pres">
      <dgm:prSet presAssocID="{120AD18A-2889-48F5-9F6D-2AAA2EEC3126}" presName="imgShp" presStyleLbl="fgImgPlace1" presStyleIdx="0" presStyleCnt="4"/>
      <dgm:spPr/>
    </dgm:pt>
    <dgm:pt modelId="{4A292635-A80E-45C7-89D4-47B0C645A910}" type="pres">
      <dgm:prSet presAssocID="{120AD18A-2889-48F5-9F6D-2AAA2EEC3126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AA1040-A30A-4594-9BFD-FD64D2DF7B67}" type="pres">
      <dgm:prSet presAssocID="{055800A0-8C84-40FE-9939-FF1C9024463B}" presName="spacing" presStyleCnt="0"/>
      <dgm:spPr/>
    </dgm:pt>
    <dgm:pt modelId="{C707F037-4237-44F1-9F76-2F2A0A861068}" type="pres">
      <dgm:prSet presAssocID="{AC07E12C-9E2D-4320-A039-2A65BBC2EF1D}" presName="composite" presStyleCnt="0"/>
      <dgm:spPr/>
    </dgm:pt>
    <dgm:pt modelId="{046DB746-14C9-4E70-972F-740995184AE2}" type="pres">
      <dgm:prSet presAssocID="{AC07E12C-9E2D-4320-A039-2A65BBC2EF1D}" presName="imgShp" presStyleLbl="fgImgPlace1" presStyleIdx="1" presStyleCnt="4"/>
      <dgm:spPr/>
    </dgm:pt>
    <dgm:pt modelId="{FAA899CF-D8BC-4136-B4C8-EA8949F6A095}" type="pres">
      <dgm:prSet presAssocID="{AC07E12C-9E2D-4320-A039-2A65BBC2EF1D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EAC2D5-7EB5-4E3F-B8E0-1147C86743DF}" type="pres">
      <dgm:prSet presAssocID="{20C355AD-52A6-4742-A933-025971F2DDAD}" presName="spacing" presStyleCnt="0"/>
      <dgm:spPr/>
    </dgm:pt>
    <dgm:pt modelId="{A481C5D1-82E0-4019-9E76-2C9F0ECDCE1D}" type="pres">
      <dgm:prSet presAssocID="{812557C4-BA62-4DBB-B7AF-CF88C1D74A11}" presName="composite" presStyleCnt="0"/>
      <dgm:spPr/>
    </dgm:pt>
    <dgm:pt modelId="{A2BA4DE3-D65B-4800-82FD-34557D6FB274}" type="pres">
      <dgm:prSet presAssocID="{812557C4-BA62-4DBB-B7AF-CF88C1D74A11}" presName="imgShp" presStyleLbl="fgImgPlace1" presStyleIdx="2" presStyleCnt="4"/>
      <dgm:spPr/>
    </dgm:pt>
    <dgm:pt modelId="{6A2CC83D-AC44-4EE9-AD2A-977B332105D7}" type="pres">
      <dgm:prSet presAssocID="{812557C4-BA62-4DBB-B7AF-CF88C1D74A11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18C6D6-DD28-486F-96D8-C5A43D033E3A}" type="pres">
      <dgm:prSet presAssocID="{9ED81C6F-E785-49B9-9DDD-BC5C027871C9}" presName="spacing" presStyleCnt="0"/>
      <dgm:spPr/>
    </dgm:pt>
    <dgm:pt modelId="{EEFD85CE-CFF4-4309-BD99-6D244592BB28}" type="pres">
      <dgm:prSet presAssocID="{BDEE465A-741D-44EB-956A-512ACD2B6845}" presName="composite" presStyleCnt="0"/>
      <dgm:spPr/>
    </dgm:pt>
    <dgm:pt modelId="{ABCCF9A6-7156-45F4-B68C-DCC879362A0B}" type="pres">
      <dgm:prSet presAssocID="{BDEE465A-741D-44EB-956A-512ACD2B6845}" presName="imgShp" presStyleLbl="fgImgPlace1" presStyleIdx="3" presStyleCnt="4"/>
      <dgm:spPr/>
    </dgm:pt>
    <dgm:pt modelId="{81A0B4D7-176B-4FAD-A59B-3C9B3D7B4916}" type="pres">
      <dgm:prSet presAssocID="{BDEE465A-741D-44EB-956A-512ACD2B6845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0511FFE-4BDC-4D9D-B58E-AB00F6936D98}" type="presOf" srcId="{BDEE465A-741D-44EB-956A-512ACD2B6845}" destId="{81A0B4D7-176B-4FAD-A59B-3C9B3D7B4916}" srcOrd="0" destOrd="0" presId="urn:microsoft.com/office/officeart/2005/8/layout/vList3"/>
    <dgm:cxn modelId="{7C21672F-65DA-44D5-8D9E-59783E5F52A1}" srcId="{F3D345A8-2A86-4F86-932C-F678893951DD}" destId="{812557C4-BA62-4DBB-B7AF-CF88C1D74A11}" srcOrd="2" destOrd="0" parTransId="{851C1E64-A7A5-4BFB-97E7-2A5C68656B64}" sibTransId="{9ED81C6F-E785-49B9-9DDD-BC5C027871C9}"/>
    <dgm:cxn modelId="{C0EF4D3D-C3FE-489E-BDBC-24C3109AB944}" type="presOf" srcId="{F3D345A8-2A86-4F86-932C-F678893951DD}" destId="{3E2A488A-9D04-4149-B8C4-5CCD3A1ADCD7}" srcOrd="0" destOrd="0" presId="urn:microsoft.com/office/officeart/2005/8/layout/vList3"/>
    <dgm:cxn modelId="{819B4307-0484-4B97-9B1D-5D4FDEFAB0CF}" srcId="{F3D345A8-2A86-4F86-932C-F678893951DD}" destId="{AC07E12C-9E2D-4320-A039-2A65BBC2EF1D}" srcOrd="1" destOrd="0" parTransId="{39675F00-9A2F-4163-9AF7-8D25372BD8BD}" sibTransId="{20C355AD-52A6-4742-A933-025971F2DDAD}"/>
    <dgm:cxn modelId="{AB9A0360-1099-42EB-BEDF-8A9FD4AEE227}" srcId="{F3D345A8-2A86-4F86-932C-F678893951DD}" destId="{120AD18A-2889-48F5-9F6D-2AAA2EEC3126}" srcOrd="0" destOrd="0" parTransId="{B6BAB3F9-E41F-43B8-9065-0A1CE83BC6EE}" sibTransId="{055800A0-8C84-40FE-9939-FF1C9024463B}"/>
    <dgm:cxn modelId="{9E9DC212-9799-46A1-8325-6C181E37A062}" type="presOf" srcId="{AC07E12C-9E2D-4320-A039-2A65BBC2EF1D}" destId="{FAA899CF-D8BC-4136-B4C8-EA8949F6A095}" srcOrd="0" destOrd="0" presId="urn:microsoft.com/office/officeart/2005/8/layout/vList3"/>
    <dgm:cxn modelId="{4365CC38-54B5-4E46-A611-9B75F787D1BC}" srcId="{F3D345A8-2A86-4F86-932C-F678893951DD}" destId="{BDEE465A-741D-44EB-956A-512ACD2B6845}" srcOrd="3" destOrd="0" parTransId="{DC61FAFD-31B1-4AA7-93A0-DC7780D07DD9}" sibTransId="{1020CBC1-BF4F-4BFC-8E79-32E0AB809FFC}"/>
    <dgm:cxn modelId="{BDBF89EF-FC63-4A0F-B297-DA6107D43D2C}" type="presOf" srcId="{120AD18A-2889-48F5-9F6D-2AAA2EEC3126}" destId="{4A292635-A80E-45C7-89D4-47B0C645A910}" srcOrd="0" destOrd="0" presId="urn:microsoft.com/office/officeart/2005/8/layout/vList3"/>
    <dgm:cxn modelId="{08E351AD-5AC9-4183-9A13-2D27C1210B92}" type="presOf" srcId="{812557C4-BA62-4DBB-B7AF-CF88C1D74A11}" destId="{6A2CC83D-AC44-4EE9-AD2A-977B332105D7}" srcOrd="0" destOrd="0" presId="urn:microsoft.com/office/officeart/2005/8/layout/vList3"/>
    <dgm:cxn modelId="{64F6AB45-B841-437C-BE6A-21E7C386C7FA}" type="presParOf" srcId="{3E2A488A-9D04-4149-B8C4-5CCD3A1ADCD7}" destId="{04DDDED8-3520-4D77-9288-F517082BA27A}" srcOrd="0" destOrd="0" presId="urn:microsoft.com/office/officeart/2005/8/layout/vList3"/>
    <dgm:cxn modelId="{75104D7A-1126-4418-AAE5-0B3B05EF5DFB}" type="presParOf" srcId="{04DDDED8-3520-4D77-9288-F517082BA27A}" destId="{115E73F8-9FA7-4159-B952-4AF849FF8DDC}" srcOrd="0" destOrd="0" presId="urn:microsoft.com/office/officeart/2005/8/layout/vList3"/>
    <dgm:cxn modelId="{685019A5-BA33-4AE8-B5BC-335A4F95CDA8}" type="presParOf" srcId="{04DDDED8-3520-4D77-9288-F517082BA27A}" destId="{4A292635-A80E-45C7-89D4-47B0C645A910}" srcOrd="1" destOrd="0" presId="urn:microsoft.com/office/officeart/2005/8/layout/vList3"/>
    <dgm:cxn modelId="{7E0765E7-1053-4B3A-B907-B182E17CFEB7}" type="presParOf" srcId="{3E2A488A-9D04-4149-B8C4-5CCD3A1ADCD7}" destId="{C6AA1040-A30A-4594-9BFD-FD64D2DF7B67}" srcOrd="1" destOrd="0" presId="urn:microsoft.com/office/officeart/2005/8/layout/vList3"/>
    <dgm:cxn modelId="{EB65B153-BB53-4C95-A05D-79208678ED0F}" type="presParOf" srcId="{3E2A488A-9D04-4149-B8C4-5CCD3A1ADCD7}" destId="{C707F037-4237-44F1-9F76-2F2A0A861068}" srcOrd="2" destOrd="0" presId="urn:microsoft.com/office/officeart/2005/8/layout/vList3"/>
    <dgm:cxn modelId="{7BDB9148-1039-4708-B18B-577A529FC4DF}" type="presParOf" srcId="{C707F037-4237-44F1-9F76-2F2A0A861068}" destId="{046DB746-14C9-4E70-972F-740995184AE2}" srcOrd="0" destOrd="0" presId="urn:microsoft.com/office/officeart/2005/8/layout/vList3"/>
    <dgm:cxn modelId="{B0747478-1CF7-4224-8E24-B6F9AEE84813}" type="presParOf" srcId="{C707F037-4237-44F1-9F76-2F2A0A861068}" destId="{FAA899CF-D8BC-4136-B4C8-EA8949F6A095}" srcOrd="1" destOrd="0" presId="urn:microsoft.com/office/officeart/2005/8/layout/vList3"/>
    <dgm:cxn modelId="{9FDA5ED3-4C9B-4780-A7D3-09A297514D37}" type="presParOf" srcId="{3E2A488A-9D04-4149-B8C4-5CCD3A1ADCD7}" destId="{EDEAC2D5-7EB5-4E3F-B8E0-1147C86743DF}" srcOrd="3" destOrd="0" presId="urn:microsoft.com/office/officeart/2005/8/layout/vList3"/>
    <dgm:cxn modelId="{C8837F6C-1BAF-49FD-9364-B4A18E562A1D}" type="presParOf" srcId="{3E2A488A-9D04-4149-B8C4-5CCD3A1ADCD7}" destId="{A481C5D1-82E0-4019-9E76-2C9F0ECDCE1D}" srcOrd="4" destOrd="0" presId="urn:microsoft.com/office/officeart/2005/8/layout/vList3"/>
    <dgm:cxn modelId="{A2E3DBC2-0565-44FA-A57B-A0C48234E45D}" type="presParOf" srcId="{A481C5D1-82E0-4019-9E76-2C9F0ECDCE1D}" destId="{A2BA4DE3-D65B-4800-82FD-34557D6FB274}" srcOrd="0" destOrd="0" presId="urn:microsoft.com/office/officeart/2005/8/layout/vList3"/>
    <dgm:cxn modelId="{3DB70560-9A69-429B-8F32-14CB60DCC9D3}" type="presParOf" srcId="{A481C5D1-82E0-4019-9E76-2C9F0ECDCE1D}" destId="{6A2CC83D-AC44-4EE9-AD2A-977B332105D7}" srcOrd="1" destOrd="0" presId="urn:microsoft.com/office/officeart/2005/8/layout/vList3"/>
    <dgm:cxn modelId="{F84A2BF8-BB11-481A-8549-56EEEB84971D}" type="presParOf" srcId="{3E2A488A-9D04-4149-B8C4-5CCD3A1ADCD7}" destId="{F218C6D6-DD28-486F-96D8-C5A43D033E3A}" srcOrd="5" destOrd="0" presId="urn:microsoft.com/office/officeart/2005/8/layout/vList3"/>
    <dgm:cxn modelId="{03605C3C-6BCB-4C43-9FC3-BFFF099C32ED}" type="presParOf" srcId="{3E2A488A-9D04-4149-B8C4-5CCD3A1ADCD7}" destId="{EEFD85CE-CFF4-4309-BD99-6D244592BB28}" srcOrd="6" destOrd="0" presId="urn:microsoft.com/office/officeart/2005/8/layout/vList3"/>
    <dgm:cxn modelId="{421616FA-683B-42FE-9616-37267406C0F7}" type="presParOf" srcId="{EEFD85CE-CFF4-4309-BD99-6D244592BB28}" destId="{ABCCF9A6-7156-45F4-B68C-DCC879362A0B}" srcOrd="0" destOrd="0" presId="urn:microsoft.com/office/officeart/2005/8/layout/vList3"/>
    <dgm:cxn modelId="{60B3EF9E-9F70-4FE8-9C52-9E7E8DC0BA69}" type="presParOf" srcId="{EEFD85CE-CFF4-4309-BD99-6D244592BB28}" destId="{81A0B4D7-176B-4FAD-A59B-3C9B3D7B4916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CB6EC25-2778-4450-AACE-05517D1D9E74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F77A448-952B-4C01-8E72-4EDE934A079B}">
      <dgm:prSet custT="1"/>
      <dgm:spPr/>
      <dgm:t>
        <a:bodyPr/>
        <a:lstStyle/>
        <a:p>
          <a:pPr rtl="1"/>
          <a:r>
            <a:rPr lang="ar-SA" sz="6000" b="1" dirty="0" smtClean="0"/>
            <a:t>يقول سمحاته:</a:t>
          </a:r>
          <a:endParaRPr lang="en-US" sz="6000" b="1" dirty="0"/>
        </a:p>
      </dgm:t>
    </dgm:pt>
    <dgm:pt modelId="{8E0DDB13-021F-4C18-8133-4061D4DE444A}" type="parTrans" cxnId="{F9A653E1-0E1A-4B09-8927-016FD333374D}">
      <dgm:prSet/>
      <dgm:spPr/>
      <dgm:t>
        <a:bodyPr/>
        <a:lstStyle/>
        <a:p>
          <a:endParaRPr lang="en-US"/>
        </a:p>
      </dgm:t>
    </dgm:pt>
    <dgm:pt modelId="{B51B5775-3579-4131-80B5-31C1B01687E8}" type="sibTrans" cxnId="{F9A653E1-0E1A-4B09-8927-016FD333374D}">
      <dgm:prSet/>
      <dgm:spPr/>
      <dgm:t>
        <a:bodyPr/>
        <a:lstStyle/>
        <a:p>
          <a:endParaRPr lang="en-US"/>
        </a:p>
      </dgm:t>
    </dgm:pt>
    <dgm:pt modelId="{A7E0401E-4EB3-4DE6-90D5-333A9E53218A}">
      <dgm:prSet/>
      <dgm:spPr/>
      <dgm:t>
        <a:bodyPr/>
        <a:lstStyle/>
        <a:p>
          <a:pPr rtl="1"/>
          <a:r>
            <a:rPr lang="ar-SA" b="1" dirty="0" smtClean="0">
              <a:solidFill>
                <a:srgbClr val="C00000"/>
              </a:solidFill>
            </a:rPr>
            <a:t>التربية</a:t>
          </a:r>
          <a:r>
            <a:rPr lang="ar-SA" dirty="0" smtClean="0"/>
            <a:t> </a:t>
          </a:r>
          <a:r>
            <a:rPr lang="ar-SA" u="sng" dirty="0" smtClean="0"/>
            <a:t>لها مفهوم عميق، ليست مجرد تعليم</a:t>
          </a:r>
          <a:r>
            <a:rPr lang="ar-SA" dirty="0" smtClean="0"/>
            <a:t>، وإنما التربية </a:t>
          </a:r>
          <a:r>
            <a:rPr lang="ar-SA" u="sng" dirty="0" smtClean="0"/>
            <a:t>هي الإصلاح والتنمية </a:t>
          </a:r>
          <a:r>
            <a:rPr lang="ar-SA" dirty="0" smtClean="0"/>
            <a:t> </a:t>
          </a:r>
        </a:p>
        <a:p>
          <a:pPr rtl="1"/>
          <a:r>
            <a:rPr lang="ar-SA" dirty="0" smtClean="0"/>
            <a:t>والله تعالى يربي عباده تربيتين، </a:t>
          </a:r>
          <a:r>
            <a:rPr lang="ar-SA" u="sng" dirty="0" smtClean="0"/>
            <a:t>تربية تكوينية </a:t>
          </a:r>
          <a:r>
            <a:rPr lang="ar-SA" dirty="0" smtClean="0"/>
            <a:t>بخلق اجسادهم وتهيئة مايصلح هذه الاجساد من غذاء وغيره، ويربي عباده أيضا </a:t>
          </a:r>
          <a:r>
            <a:rPr lang="ar-SA" u="sng" dirty="0" smtClean="0"/>
            <a:t>تربية تشريعية </a:t>
          </a:r>
          <a:r>
            <a:rPr lang="ar-SA" dirty="0" smtClean="0"/>
            <a:t>وهي التي تسمو بروح الانسان.</a:t>
          </a:r>
          <a:endParaRPr lang="en-US" dirty="0"/>
        </a:p>
      </dgm:t>
    </dgm:pt>
    <dgm:pt modelId="{8BB8987B-A046-45B2-A560-574D4E57BF3B}" type="parTrans" cxnId="{549425FC-6562-43A2-8CDA-7E3FE543854B}">
      <dgm:prSet/>
      <dgm:spPr/>
      <dgm:t>
        <a:bodyPr/>
        <a:lstStyle/>
        <a:p>
          <a:endParaRPr lang="en-US"/>
        </a:p>
      </dgm:t>
    </dgm:pt>
    <dgm:pt modelId="{28DDA350-1D7B-4721-978E-DA6455946E91}" type="sibTrans" cxnId="{549425FC-6562-43A2-8CDA-7E3FE543854B}">
      <dgm:prSet/>
      <dgm:spPr/>
      <dgm:t>
        <a:bodyPr/>
        <a:lstStyle/>
        <a:p>
          <a:endParaRPr lang="en-US"/>
        </a:p>
      </dgm:t>
    </dgm:pt>
    <dgm:pt modelId="{E6A836BE-8E45-4C4C-9EFD-298D2C3EFC5D}" type="pres">
      <dgm:prSet presAssocID="{BCB6EC25-2778-4450-AACE-05517D1D9E74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7E9D67D-D76A-4604-8587-9B3EA7EEA5E6}" type="pres">
      <dgm:prSet presAssocID="{CF77A448-952B-4C01-8E72-4EDE934A079B}" presName="circle1" presStyleLbl="node1" presStyleIdx="0" presStyleCnt="2"/>
      <dgm:spPr/>
    </dgm:pt>
    <dgm:pt modelId="{698AB68D-896C-4CBC-AE4B-4C0163A197C7}" type="pres">
      <dgm:prSet presAssocID="{CF77A448-952B-4C01-8E72-4EDE934A079B}" presName="space" presStyleCnt="0"/>
      <dgm:spPr/>
    </dgm:pt>
    <dgm:pt modelId="{94BC24F8-4AE2-4210-945E-E92E3209A2C2}" type="pres">
      <dgm:prSet presAssocID="{CF77A448-952B-4C01-8E72-4EDE934A079B}" presName="rect1" presStyleLbl="alignAcc1" presStyleIdx="0" presStyleCnt="2"/>
      <dgm:spPr/>
      <dgm:t>
        <a:bodyPr/>
        <a:lstStyle/>
        <a:p>
          <a:endParaRPr lang="en-US"/>
        </a:p>
      </dgm:t>
    </dgm:pt>
    <dgm:pt modelId="{D9B8557F-A805-442C-AD77-FEB701BD7914}" type="pres">
      <dgm:prSet presAssocID="{A7E0401E-4EB3-4DE6-90D5-333A9E53218A}" presName="vertSpace2" presStyleLbl="node1" presStyleIdx="0" presStyleCnt="2"/>
      <dgm:spPr/>
    </dgm:pt>
    <dgm:pt modelId="{A4516008-28D1-4335-BF8E-CAE518C80060}" type="pres">
      <dgm:prSet presAssocID="{A7E0401E-4EB3-4DE6-90D5-333A9E53218A}" presName="circle2" presStyleLbl="node1" presStyleIdx="1" presStyleCnt="2"/>
      <dgm:spPr/>
    </dgm:pt>
    <dgm:pt modelId="{E5EDD9D0-5DB0-425A-8750-D72DB2BCCC38}" type="pres">
      <dgm:prSet presAssocID="{A7E0401E-4EB3-4DE6-90D5-333A9E53218A}" presName="rect2" presStyleLbl="alignAcc1" presStyleIdx="1" presStyleCnt="2"/>
      <dgm:spPr/>
      <dgm:t>
        <a:bodyPr/>
        <a:lstStyle/>
        <a:p>
          <a:endParaRPr lang="en-US"/>
        </a:p>
      </dgm:t>
    </dgm:pt>
    <dgm:pt modelId="{BA28F53A-D9FB-4FC5-938F-82A2863969E4}" type="pres">
      <dgm:prSet presAssocID="{CF77A448-952B-4C01-8E72-4EDE934A079B}" presName="rect1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2FE301-F843-4386-92D2-715FC9E45492}" type="pres">
      <dgm:prSet presAssocID="{A7E0401E-4EB3-4DE6-90D5-333A9E53218A}" presName="rect2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2CF91F2-4575-451C-BD09-B7D86E2FFA84}" type="presOf" srcId="{A7E0401E-4EB3-4DE6-90D5-333A9E53218A}" destId="{E5EDD9D0-5DB0-425A-8750-D72DB2BCCC38}" srcOrd="0" destOrd="0" presId="urn:microsoft.com/office/officeart/2005/8/layout/target3"/>
    <dgm:cxn modelId="{F9A653E1-0E1A-4B09-8927-016FD333374D}" srcId="{BCB6EC25-2778-4450-AACE-05517D1D9E74}" destId="{CF77A448-952B-4C01-8E72-4EDE934A079B}" srcOrd="0" destOrd="0" parTransId="{8E0DDB13-021F-4C18-8133-4061D4DE444A}" sibTransId="{B51B5775-3579-4131-80B5-31C1B01687E8}"/>
    <dgm:cxn modelId="{39EB9CA1-7EFE-4FE0-9D9D-964F8AC3E7FE}" type="presOf" srcId="{CF77A448-952B-4C01-8E72-4EDE934A079B}" destId="{BA28F53A-D9FB-4FC5-938F-82A2863969E4}" srcOrd="1" destOrd="0" presId="urn:microsoft.com/office/officeart/2005/8/layout/target3"/>
    <dgm:cxn modelId="{4AE7DF56-5C99-4E17-87DB-A4CACA1E8A9C}" type="presOf" srcId="{A7E0401E-4EB3-4DE6-90D5-333A9E53218A}" destId="{542FE301-F843-4386-92D2-715FC9E45492}" srcOrd="1" destOrd="0" presId="urn:microsoft.com/office/officeart/2005/8/layout/target3"/>
    <dgm:cxn modelId="{F015477D-5823-4024-9E4C-246CCE106B2F}" type="presOf" srcId="{CF77A448-952B-4C01-8E72-4EDE934A079B}" destId="{94BC24F8-4AE2-4210-945E-E92E3209A2C2}" srcOrd="0" destOrd="0" presId="urn:microsoft.com/office/officeart/2005/8/layout/target3"/>
    <dgm:cxn modelId="{549425FC-6562-43A2-8CDA-7E3FE543854B}" srcId="{BCB6EC25-2778-4450-AACE-05517D1D9E74}" destId="{A7E0401E-4EB3-4DE6-90D5-333A9E53218A}" srcOrd="1" destOrd="0" parTransId="{8BB8987B-A046-45B2-A560-574D4E57BF3B}" sibTransId="{28DDA350-1D7B-4721-978E-DA6455946E91}"/>
    <dgm:cxn modelId="{55745CB1-B3CE-461D-A279-25788426308D}" type="presOf" srcId="{BCB6EC25-2778-4450-AACE-05517D1D9E74}" destId="{E6A836BE-8E45-4C4C-9EFD-298D2C3EFC5D}" srcOrd="0" destOrd="0" presId="urn:microsoft.com/office/officeart/2005/8/layout/target3"/>
    <dgm:cxn modelId="{390C53D9-D126-43DE-B735-70D2874AE10D}" type="presParOf" srcId="{E6A836BE-8E45-4C4C-9EFD-298D2C3EFC5D}" destId="{F7E9D67D-D76A-4604-8587-9B3EA7EEA5E6}" srcOrd="0" destOrd="0" presId="urn:microsoft.com/office/officeart/2005/8/layout/target3"/>
    <dgm:cxn modelId="{CCC10718-597C-4083-B7A4-938086BABCBE}" type="presParOf" srcId="{E6A836BE-8E45-4C4C-9EFD-298D2C3EFC5D}" destId="{698AB68D-896C-4CBC-AE4B-4C0163A197C7}" srcOrd="1" destOrd="0" presId="urn:microsoft.com/office/officeart/2005/8/layout/target3"/>
    <dgm:cxn modelId="{398A69C0-791A-4077-A364-4DEFC0C5F675}" type="presParOf" srcId="{E6A836BE-8E45-4C4C-9EFD-298D2C3EFC5D}" destId="{94BC24F8-4AE2-4210-945E-E92E3209A2C2}" srcOrd="2" destOrd="0" presId="urn:microsoft.com/office/officeart/2005/8/layout/target3"/>
    <dgm:cxn modelId="{B845AA3D-6D5B-4A45-A450-86388DF367E6}" type="presParOf" srcId="{E6A836BE-8E45-4C4C-9EFD-298D2C3EFC5D}" destId="{D9B8557F-A805-442C-AD77-FEB701BD7914}" srcOrd="3" destOrd="0" presId="urn:microsoft.com/office/officeart/2005/8/layout/target3"/>
    <dgm:cxn modelId="{6A218E13-E2E4-4DF3-8B15-0434BA9936BE}" type="presParOf" srcId="{E6A836BE-8E45-4C4C-9EFD-298D2C3EFC5D}" destId="{A4516008-28D1-4335-BF8E-CAE518C80060}" srcOrd="4" destOrd="0" presId="urn:microsoft.com/office/officeart/2005/8/layout/target3"/>
    <dgm:cxn modelId="{C982B0DC-B447-4D2C-995A-C5D3E8837D92}" type="presParOf" srcId="{E6A836BE-8E45-4C4C-9EFD-298D2C3EFC5D}" destId="{E5EDD9D0-5DB0-425A-8750-D72DB2BCCC38}" srcOrd="5" destOrd="0" presId="urn:microsoft.com/office/officeart/2005/8/layout/target3"/>
    <dgm:cxn modelId="{06E4ECD3-AD06-466E-A1BC-C079D372A10A}" type="presParOf" srcId="{E6A836BE-8E45-4C4C-9EFD-298D2C3EFC5D}" destId="{BA28F53A-D9FB-4FC5-938F-82A2863969E4}" srcOrd="6" destOrd="0" presId="urn:microsoft.com/office/officeart/2005/8/layout/target3"/>
    <dgm:cxn modelId="{AF7CA309-1608-4C14-9A09-28F4DC9D7946}" type="presParOf" srcId="{E6A836BE-8E45-4C4C-9EFD-298D2C3EFC5D}" destId="{542FE301-F843-4386-92D2-715FC9E45492}" srcOrd="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AD2E714-7F80-47A8-BC8E-682E47931505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4E7D253-E790-4978-87D1-9A9DE45E022B}">
      <dgm:prSet/>
      <dgm:spPr/>
      <dgm:t>
        <a:bodyPr/>
        <a:lstStyle/>
        <a:p>
          <a:pPr rtl="1"/>
          <a:r>
            <a:rPr lang="ar-SA" b="1" dirty="0" smtClean="0"/>
            <a:t>يقول سماحة الشيخ العلامة فيما يتعلق</a:t>
          </a:r>
        </a:p>
        <a:p>
          <a:pPr rtl="1"/>
          <a:r>
            <a:rPr lang="ar-SA" b="1" dirty="0" smtClean="0"/>
            <a:t> </a:t>
          </a:r>
          <a:r>
            <a:rPr lang="ar-SA" b="1" dirty="0" smtClean="0">
              <a:solidFill>
                <a:srgbClr val="C00000"/>
              </a:solidFill>
            </a:rPr>
            <a:t>بمصادر الفكر التربوي</a:t>
          </a:r>
          <a:r>
            <a:rPr lang="ar-SA" b="1" dirty="0" smtClean="0"/>
            <a:t>:</a:t>
          </a:r>
          <a:endParaRPr lang="en-US" b="1" dirty="0"/>
        </a:p>
      </dgm:t>
    </dgm:pt>
    <dgm:pt modelId="{85929887-D0DE-4361-A6DB-365023652A20}" type="parTrans" cxnId="{3B3A417B-CFFE-4CAF-91DD-D34489F95B42}">
      <dgm:prSet/>
      <dgm:spPr/>
      <dgm:t>
        <a:bodyPr/>
        <a:lstStyle/>
        <a:p>
          <a:endParaRPr lang="en-US"/>
        </a:p>
      </dgm:t>
    </dgm:pt>
    <dgm:pt modelId="{D2C776D8-9333-4F1C-B116-6FC46ACA4C28}" type="sibTrans" cxnId="{3B3A417B-CFFE-4CAF-91DD-D34489F95B42}">
      <dgm:prSet/>
      <dgm:spPr/>
      <dgm:t>
        <a:bodyPr/>
        <a:lstStyle/>
        <a:p>
          <a:endParaRPr lang="en-US"/>
        </a:p>
      </dgm:t>
    </dgm:pt>
    <dgm:pt modelId="{CCFC56AC-E1F5-45D8-8F87-79873B61FF68}">
      <dgm:prSet/>
      <dgm:spPr/>
      <dgm:t>
        <a:bodyPr/>
        <a:lstStyle/>
        <a:p>
          <a:pPr rtl="1"/>
          <a:r>
            <a:rPr lang="ar-SA" dirty="0" smtClean="0"/>
            <a:t>علينا أن نعود إلى </a:t>
          </a:r>
          <a:r>
            <a:rPr lang="ar-SA" u="sng" dirty="0" smtClean="0">
              <a:solidFill>
                <a:srgbClr val="C00000"/>
              </a:solidFill>
            </a:rPr>
            <a:t>كتاب الله </a:t>
          </a:r>
          <a:r>
            <a:rPr lang="ar-SA" dirty="0" smtClean="0"/>
            <a:t>ربنا ونحرص على أن نربي أولادنا عليه </a:t>
          </a:r>
          <a:r>
            <a:rPr lang="ar-SA" u="sng" dirty="0" smtClean="0"/>
            <a:t>تلاوة ودرسا وحفظا وفهما وعملا وتطبيقا ل</a:t>
          </a:r>
          <a:r>
            <a:rPr lang="ar-SA" dirty="0" smtClean="0"/>
            <a:t>كل ماجاء به وان نربيهم على </a:t>
          </a:r>
          <a:r>
            <a:rPr lang="ar-SA" u="sng" dirty="0" smtClean="0">
              <a:solidFill>
                <a:srgbClr val="C00000"/>
              </a:solidFill>
            </a:rPr>
            <a:t>سنة رسول </a:t>
          </a:r>
          <a:r>
            <a:rPr lang="ar-SA" dirty="0" smtClean="0"/>
            <a:t>الله صلى الله عليه وسلم </a:t>
          </a:r>
          <a:r>
            <a:rPr lang="ar-SA" u="sng" dirty="0" smtClean="0">
              <a:solidFill>
                <a:srgbClr val="C00000"/>
              </a:solidFill>
            </a:rPr>
            <a:t>وهدي السلف الصالح </a:t>
          </a:r>
          <a:r>
            <a:rPr lang="ar-SA" dirty="0" smtClean="0"/>
            <a:t>وبهذا يمكننا ان نستعيد شرفنا ونستعيد كرامتنا ومكانتنا.</a:t>
          </a:r>
          <a:endParaRPr lang="en-US" dirty="0"/>
        </a:p>
      </dgm:t>
    </dgm:pt>
    <dgm:pt modelId="{968948FD-8656-4470-9C73-E71D9B95AE61}" type="parTrans" cxnId="{3263D2FB-4321-43C0-9449-FE420533227B}">
      <dgm:prSet/>
      <dgm:spPr/>
      <dgm:t>
        <a:bodyPr/>
        <a:lstStyle/>
        <a:p>
          <a:endParaRPr lang="en-US"/>
        </a:p>
      </dgm:t>
    </dgm:pt>
    <dgm:pt modelId="{5CCBC297-5A15-478A-9780-BFB4139CABC5}" type="sibTrans" cxnId="{3263D2FB-4321-43C0-9449-FE420533227B}">
      <dgm:prSet/>
      <dgm:spPr/>
      <dgm:t>
        <a:bodyPr/>
        <a:lstStyle/>
        <a:p>
          <a:endParaRPr lang="en-US"/>
        </a:p>
      </dgm:t>
    </dgm:pt>
    <dgm:pt modelId="{182DBC53-E40E-4CD6-A2AB-DF518A77B07C}" type="pres">
      <dgm:prSet presAssocID="{6AD2E714-7F80-47A8-BC8E-682E47931505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DDD99EE-2F41-4E10-8565-143BA6164D4F}" type="pres">
      <dgm:prSet presAssocID="{A4E7D253-E790-4978-87D1-9A9DE45E022B}" presName="circle1" presStyleLbl="node1" presStyleIdx="0" presStyleCnt="2"/>
      <dgm:spPr/>
    </dgm:pt>
    <dgm:pt modelId="{12FFB16D-2363-4D63-B621-35054204F632}" type="pres">
      <dgm:prSet presAssocID="{A4E7D253-E790-4978-87D1-9A9DE45E022B}" presName="space" presStyleCnt="0"/>
      <dgm:spPr/>
    </dgm:pt>
    <dgm:pt modelId="{3BDC7146-077E-4722-8D3F-30F0EEE3C7FC}" type="pres">
      <dgm:prSet presAssocID="{A4E7D253-E790-4978-87D1-9A9DE45E022B}" presName="rect1" presStyleLbl="alignAcc1" presStyleIdx="0" presStyleCnt="2"/>
      <dgm:spPr/>
      <dgm:t>
        <a:bodyPr/>
        <a:lstStyle/>
        <a:p>
          <a:endParaRPr lang="en-US"/>
        </a:p>
      </dgm:t>
    </dgm:pt>
    <dgm:pt modelId="{D831502D-D355-4499-B226-F24531120B29}" type="pres">
      <dgm:prSet presAssocID="{CCFC56AC-E1F5-45D8-8F87-79873B61FF68}" presName="vertSpace2" presStyleLbl="node1" presStyleIdx="0" presStyleCnt="2"/>
      <dgm:spPr/>
    </dgm:pt>
    <dgm:pt modelId="{14F4AC73-B5A9-4F5D-AE6B-2C2623A7895E}" type="pres">
      <dgm:prSet presAssocID="{CCFC56AC-E1F5-45D8-8F87-79873B61FF68}" presName="circle2" presStyleLbl="node1" presStyleIdx="1" presStyleCnt="2"/>
      <dgm:spPr/>
    </dgm:pt>
    <dgm:pt modelId="{E746D4E9-3D78-463D-9C34-2D140366D51E}" type="pres">
      <dgm:prSet presAssocID="{CCFC56AC-E1F5-45D8-8F87-79873B61FF68}" presName="rect2" presStyleLbl="alignAcc1" presStyleIdx="1" presStyleCnt="2"/>
      <dgm:spPr/>
      <dgm:t>
        <a:bodyPr/>
        <a:lstStyle/>
        <a:p>
          <a:endParaRPr lang="en-US"/>
        </a:p>
      </dgm:t>
    </dgm:pt>
    <dgm:pt modelId="{028A58D3-DD4A-43C0-A357-A0CE06986D29}" type="pres">
      <dgm:prSet presAssocID="{A4E7D253-E790-4978-87D1-9A9DE45E022B}" presName="rect1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A11A6E-674F-49FA-AD14-C35D753C274F}" type="pres">
      <dgm:prSet presAssocID="{CCFC56AC-E1F5-45D8-8F87-79873B61FF68}" presName="rect2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B3A417B-CFFE-4CAF-91DD-D34489F95B42}" srcId="{6AD2E714-7F80-47A8-BC8E-682E47931505}" destId="{A4E7D253-E790-4978-87D1-9A9DE45E022B}" srcOrd="0" destOrd="0" parTransId="{85929887-D0DE-4361-A6DB-365023652A20}" sibTransId="{D2C776D8-9333-4F1C-B116-6FC46ACA4C28}"/>
    <dgm:cxn modelId="{32836BBE-8F66-4F34-916E-BAF82F1C162D}" type="presOf" srcId="{CCFC56AC-E1F5-45D8-8F87-79873B61FF68}" destId="{E746D4E9-3D78-463D-9C34-2D140366D51E}" srcOrd="0" destOrd="0" presId="urn:microsoft.com/office/officeart/2005/8/layout/target3"/>
    <dgm:cxn modelId="{8D86E54D-35A6-4B36-9C27-2A2872FFF443}" type="presOf" srcId="{A4E7D253-E790-4978-87D1-9A9DE45E022B}" destId="{3BDC7146-077E-4722-8D3F-30F0EEE3C7FC}" srcOrd="0" destOrd="0" presId="urn:microsoft.com/office/officeart/2005/8/layout/target3"/>
    <dgm:cxn modelId="{1C97770B-2704-4827-BAC0-7F2321F6AB3F}" type="presOf" srcId="{CCFC56AC-E1F5-45D8-8F87-79873B61FF68}" destId="{13A11A6E-674F-49FA-AD14-C35D753C274F}" srcOrd="1" destOrd="0" presId="urn:microsoft.com/office/officeart/2005/8/layout/target3"/>
    <dgm:cxn modelId="{C5B914AC-2891-4DA7-9ADE-723D7531E422}" type="presOf" srcId="{A4E7D253-E790-4978-87D1-9A9DE45E022B}" destId="{028A58D3-DD4A-43C0-A357-A0CE06986D29}" srcOrd="1" destOrd="0" presId="urn:microsoft.com/office/officeart/2005/8/layout/target3"/>
    <dgm:cxn modelId="{B6903E38-4592-4835-93CF-EEEA62A50143}" type="presOf" srcId="{6AD2E714-7F80-47A8-BC8E-682E47931505}" destId="{182DBC53-E40E-4CD6-A2AB-DF518A77B07C}" srcOrd="0" destOrd="0" presId="urn:microsoft.com/office/officeart/2005/8/layout/target3"/>
    <dgm:cxn modelId="{3263D2FB-4321-43C0-9449-FE420533227B}" srcId="{6AD2E714-7F80-47A8-BC8E-682E47931505}" destId="{CCFC56AC-E1F5-45D8-8F87-79873B61FF68}" srcOrd="1" destOrd="0" parTransId="{968948FD-8656-4470-9C73-E71D9B95AE61}" sibTransId="{5CCBC297-5A15-478A-9780-BFB4139CABC5}"/>
    <dgm:cxn modelId="{666F59E5-37F7-4F5B-86BB-F7C3B0F8E31A}" type="presParOf" srcId="{182DBC53-E40E-4CD6-A2AB-DF518A77B07C}" destId="{3DDD99EE-2F41-4E10-8565-143BA6164D4F}" srcOrd="0" destOrd="0" presId="urn:microsoft.com/office/officeart/2005/8/layout/target3"/>
    <dgm:cxn modelId="{DD373C8C-C92D-4245-90D0-F870C2ACA154}" type="presParOf" srcId="{182DBC53-E40E-4CD6-A2AB-DF518A77B07C}" destId="{12FFB16D-2363-4D63-B621-35054204F632}" srcOrd="1" destOrd="0" presId="urn:microsoft.com/office/officeart/2005/8/layout/target3"/>
    <dgm:cxn modelId="{8734B936-FD19-4611-9DA8-DDE7D115FFD8}" type="presParOf" srcId="{182DBC53-E40E-4CD6-A2AB-DF518A77B07C}" destId="{3BDC7146-077E-4722-8D3F-30F0EEE3C7FC}" srcOrd="2" destOrd="0" presId="urn:microsoft.com/office/officeart/2005/8/layout/target3"/>
    <dgm:cxn modelId="{60F26CAF-FF57-4764-84B6-CAAEA4E818B7}" type="presParOf" srcId="{182DBC53-E40E-4CD6-A2AB-DF518A77B07C}" destId="{D831502D-D355-4499-B226-F24531120B29}" srcOrd="3" destOrd="0" presId="urn:microsoft.com/office/officeart/2005/8/layout/target3"/>
    <dgm:cxn modelId="{996B0C40-8BEC-49B5-8D72-A3344031EABA}" type="presParOf" srcId="{182DBC53-E40E-4CD6-A2AB-DF518A77B07C}" destId="{14F4AC73-B5A9-4F5D-AE6B-2C2623A7895E}" srcOrd="4" destOrd="0" presId="urn:microsoft.com/office/officeart/2005/8/layout/target3"/>
    <dgm:cxn modelId="{715A59D0-2DA3-45D2-B8B3-4FCF638D6F71}" type="presParOf" srcId="{182DBC53-E40E-4CD6-A2AB-DF518A77B07C}" destId="{E746D4E9-3D78-463D-9C34-2D140366D51E}" srcOrd="5" destOrd="0" presId="urn:microsoft.com/office/officeart/2005/8/layout/target3"/>
    <dgm:cxn modelId="{5F081A37-0D6D-40D2-8B2D-C0871AD95860}" type="presParOf" srcId="{182DBC53-E40E-4CD6-A2AB-DF518A77B07C}" destId="{028A58D3-DD4A-43C0-A357-A0CE06986D29}" srcOrd="6" destOrd="0" presId="urn:microsoft.com/office/officeart/2005/8/layout/target3"/>
    <dgm:cxn modelId="{A91C3601-ECD8-42B9-831F-6E4119CFD18B}" type="presParOf" srcId="{182DBC53-E40E-4CD6-A2AB-DF518A77B07C}" destId="{13A11A6E-674F-49FA-AD14-C35D753C274F}" srcOrd="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D9C1D05-2134-4906-8C3D-E0D05AD05211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4C29750-F666-463A-8AE2-CBDEEEAF64A8}">
      <dgm:prSet/>
      <dgm:spPr/>
      <dgm:t>
        <a:bodyPr/>
        <a:lstStyle/>
        <a:p>
          <a:pPr rtl="1"/>
          <a:r>
            <a:rPr lang="ar-SA" dirty="0" smtClean="0"/>
            <a:t>1- </a:t>
          </a:r>
          <a:r>
            <a:rPr lang="ar-SA" b="1" dirty="0" smtClean="0"/>
            <a:t>القدوة</a:t>
          </a:r>
          <a:endParaRPr lang="en-US" b="1" dirty="0"/>
        </a:p>
      </dgm:t>
    </dgm:pt>
    <dgm:pt modelId="{6E789312-4331-48BA-8092-F2E912D8C6F9}" type="parTrans" cxnId="{0EB8F265-DEBD-4073-B009-560965097F33}">
      <dgm:prSet/>
      <dgm:spPr/>
      <dgm:t>
        <a:bodyPr/>
        <a:lstStyle/>
        <a:p>
          <a:endParaRPr lang="en-US"/>
        </a:p>
      </dgm:t>
    </dgm:pt>
    <dgm:pt modelId="{FD09BE26-9902-40F6-BE8F-50537B8F9916}" type="sibTrans" cxnId="{0EB8F265-DEBD-4073-B009-560965097F33}">
      <dgm:prSet/>
      <dgm:spPr/>
      <dgm:t>
        <a:bodyPr/>
        <a:lstStyle/>
        <a:p>
          <a:endParaRPr lang="en-US"/>
        </a:p>
      </dgm:t>
    </dgm:pt>
    <dgm:pt modelId="{8606C5E4-C4F5-4CE0-A8EC-8FE8F3A44385}">
      <dgm:prSet/>
      <dgm:spPr/>
      <dgm:t>
        <a:bodyPr/>
        <a:lstStyle/>
        <a:p>
          <a:pPr rtl="1"/>
          <a:r>
            <a:rPr lang="ar-SA" dirty="0" smtClean="0"/>
            <a:t>يقول: </a:t>
          </a:r>
          <a:r>
            <a:rPr lang="ar-SA" dirty="0" smtClean="0">
              <a:solidFill>
                <a:srgbClr val="FFFF00"/>
              </a:solidFill>
            </a:rPr>
            <a:t>القدوة ناتجه عن تأثير نفساني من قبل المقتدي والمقتدى به </a:t>
          </a:r>
          <a:r>
            <a:rPr lang="ar-SA" dirty="0" smtClean="0"/>
            <a:t>سواء كان ذلك </a:t>
          </a:r>
          <a:r>
            <a:rPr lang="ar-SA" u="sng" dirty="0" smtClean="0"/>
            <a:t>لعظم</a:t>
          </a:r>
          <a:r>
            <a:rPr lang="ar-SA" dirty="0" smtClean="0"/>
            <a:t> شخصيته في اعتقاد المقتدي أو </a:t>
          </a:r>
          <a:r>
            <a:rPr lang="ar-SA" u="sng" dirty="0" smtClean="0"/>
            <a:t>لتفوقه</a:t>
          </a:r>
          <a:r>
            <a:rPr lang="ar-SA" dirty="0" smtClean="0"/>
            <a:t> في ناحية من النواحي كالنواحي العلمية أو العملية أو غيرها </a:t>
          </a:r>
          <a:r>
            <a:rPr lang="ar-SA" u="sng" dirty="0" smtClean="0"/>
            <a:t>وهذا مايجعل الانسان ينساق وراء هذا الإعجاب البالغ الذي يتحكم فيه</a:t>
          </a:r>
          <a:endParaRPr lang="en-US" u="sng" dirty="0"/>
        </a:p>
      </dgm:t>
    </dgm:pt>
    <dgm:pt modelId="{3FB00415-1A6D-4A9C-B0C7-C1815186F851}" type="parTrans" cxnId="{0DABB7E6-F13C-48FE-9944-3A498EE88C1F}">
      <dgm:prSet/>
      <dgm:spPr/>
      <dgm:t>
        <a:bodyPr/>
        <a:lstStyle/>
        <a:p>
          <a:endParaRPr lang="en-US"/>
        </a:p>
      </dgm:t>
    </dgm:pt>
    <dgm:pt modelId="{56543258-7530-49DE-B578-70A5C4473577}" type="sibTrans" cxnId="{0DABB7E6-F13C-48FE-9944-3A498EE88C1F}">
      <dgm:prSet/>
      <dgm:spPr/>
      <dgm:t>
        <a:bodyPr/>
        <a:lstStyle/>
        <a:p>
          <a:endParaRPr lang="en-US"/>
        </a:p>
      </dgm:t>
    </dgm:pt>
    <dgm:pt modelId="{8C11CA84-302D-476A-A61C-E53E3B2E93B2}" type="pres">
      <dgm:prSet presAssocID="{FD9C1D05-2134-4906-8C3D-E0D05AD05211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4375481-EEA9-45FA-89B9-65BF4A2D590F}" type="pres">
      <dgm:prSet presAssocID="{14C29750-F666-463A-8AE2-CBDEEEAF64A8}" presName="circ1" presStyleLbl="vennNode1" presStyleIdx="0" presStyleCnt="2"/>
      <dgm:spPr/>
      <dgm:t>
        <a:bodyPr/>
        <a:lstStyle/>
        <a:p>
          <a:endParaRPr lang="en-US"/>
        </a:p>
      </dgm:t>
    </dgm:pt>
    <dgm:pt modelId="{924E7293-85AF-44AF-AF89-B8510DF57854}" type="pres">
      <dgm:prSet presAssocID="{14C29750-F666-463A-8AE2-CBDEEEAF64A8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96CC44-FBB2-4570-A716-DB213A90924C}" type="pres">
      <dgm:prSet presAssocID="{8606C5E4-C4F5-4CE0-A8EC-8FE8F3A44385}" presName="circ2" presStyleLbl="vennNode1" presStyleIdx="1" presStyleCnt="2"/>
      <dgm:spPr/>
      <dgm:t>
        <a:bodyPr/>
        <a:lstStyle/>
        <a:p>
          <a:endParaRPr lang="en-US"/>
        </a:p>
      </dgm:t>
    </dgm:pt>
    <dgm:pt modelId="{8E50C9DE-4C64-425E-A78B-008287855028}" type="pres">
      <dgm:prSet presAssocID="{8606C5E4-C4F5-4CE0-A8EC-8FE8F3A44385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92436AE-2C3F-475B-8B26-38D6506B1D51}" type="presOf" srcId="{8606C5E4-C4F5-4CE0-A8EC-8FE8F3A44385}" destId="{8E50C9DE-4C64-425E-A78B-008287855028}" srcOrd="1" destOrd="0" presId="urn:microsoft.com/office/officeart/2005/8/layout/venn1"/>
    <dgm:cxn modelId="{0DABB7E6-F13C-48FE-9944-3A498EE88C1F}" srcId="{FD9C1D05-2134-4906-8C3D-E0D05AD05211}" destId="{8606C5E4-C4F5-4CE0-A8EC-8FE8F3A44385}" srcOrd="1" destOrd="0" parTransId="{3FB00415-1A6D-4A9C-B0C7-C1815186F851}" sibTransId="{56543258-7530-49DE-B578-70A5C4473577}"/>
    <dgm:cxn modelId="{E0CBFF0A-930C-4D9D-87AC-295964DFC17A}" type="presOf" srcId="{8606C5E4-C4F5-4CE0-A8EC-8FE8F3A44385}" destId="{E096CC44-FBB2-4570-A716-DB213A90924C}" srcOrd="0" destOrd="0" presId="urn:microsoft.com/office/officeart/2005/8/layout/venn1"/>
    <dgm:cxn modelId="{B107ADA8-E8EB-42EE-8799-58CF38AB8A89}" type="presOf" srcId="{FD9C1D05-2134-4906-8C3D-E0D05AD05211}" destId="{8C11CA84-302D-476A-A61C-E53E3B2E93B2}" srcOrd="0" destOrd="0" presId="urn:microsoft.com/office/officeart/2005/8/layout/venn1"/>
    <dgm:cxn modelId="{0EB8F265-DEBD-4073-B009-560965097F33}" srcId="{FD9C1D05-2134-4906-8C3D-E0D05AD05211}" destId="{14C29750-F666-463A-8AE2-CBDEEEAF64A8}" srcOrd="0" destOrd="0" parTransId="{6E789312-4331-48BA-8092-F2E912D8C6F9}" sibTransId="{FD09BE26-9902-40F6-BE8F-50537B8F9916}"/>
    <dgm:cxn modelId="{9E60BE15-701D-4756-9D7D-E61DDEEE1D76}" type="presOf" srcId="{14C29750-F666-463A-8AE2-CBDEEEAF64A8}" destId="{A4375481-EEA9-45FA-89B9-65BF4A2D590F}" srcOrd="0" destOrd="0" presId="urn:microsoft.com/office/officeart/2005/8/layout/venn1"/>
    <dgm:cxn modelId="{9665A509-6F51-4A9D-B329-8BB13D3B9E65}" type="presOf" srcId="{14C29750-F666-463A-8AE2-CBDEEEAF64A8}" destId="{924E7293-85AF-44AF-AF89-B8510DF57854}" srcOrd="1" destOrd="0" presId="urn:microsoft.com/office/officeart/2005/8/layout/venn1"/>
    <dgm:cxn modelId="{E157406A-AF50-479D-B738-F7CCC5057B92}" type="presParOf" srcId="{8C11CA84-302D-476A-A61C-E53E3B2E93B2}" destId="{A4375481-EEA9-45FA-89B9-65BF4A2D590F}" srcOrd="0" destOrd="0" presId="urn:microsoft.com/office/officeart/2005/8/layout/venn1"/>
    <dgm:cxn modelId="{0052C265-6EF2-4C7E-A93D-31CF71E6AD33}" type="presParOf" srcId="{8C11CA84-302D-476A-A61C-E53E3B2E93B2}" destId="{924E7293-85AF-44AF-AF89-B8510DF57854}" srcOrd="1" destOrd="0" presId="urn:microsoft.com/office/officeart/2005/8/layout/venn1"/>
    <dgm:cxn modelId="{BCD82829-741A-46C9-8EA0-95C33AE9EE0F}" type="presParOf" srcId="{8C11CA84-302D-476A-A61C-E53E3B2E93B2}" destId="{E096CC44-FBB2-4570-A716-DB213A90924C}" srcOrd="2" destOrd="0" presId="urn:microsoft.com/office/officeart/2005/8/layout/venn1"/>
    <dgm:cxn modelId="{CBCD0D38-DF3A-48D1-A125-BFCFCCACE846}" type="presParOf" srcId="{8C11CA84-302D-476A-A61C-E53E3B2E93B2}" destId="{8E50C9DE-4C64-425E-A78B-008287855028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F4FE9FC-A20F-4F69-B2FA-8949428507DB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8E9F698-DF53-4ED3-8E51-F29DC2695DB3}">
      <dgm:prSet custT="1"/>
      <dgm:spPr/>
      <dgm:t>
        <a:bodyPr/>
        <a:lstStyle/>
        <a:p>
          <a:pPr rtl="1"/>
          <a:r>
            <a:rPr lang="ar-SA" sz="3300" dirty="0" smtClean="0"/>
            <a:t>2- </a:t>
          </a:r>
          <a:r>
            <a:rPr lang="ar-SA" sz="4000" b="1" dirty="0" smtClean="0"/>
            <a:t>الصحبة</a:t>
          </a:r>
          <a:endParaRPr lang="en-US" sz="3300" b="1" dirty="0"/>
        </a:p>
      </dgm:t>
    </dgm:pt>
    <dgm:pt modelId="{45F16C75-114C-4B16-A347-BC52E0C66E66}" type="parTrans" cxnId="{27519FCD-CF1F-4E72-8190-4806CEE7B760}">
      <dgm:prSet/>
      <dgm:spPr/>
      <dgm:t>
        <a:bodyPr/>
        <a:lstStyle/>
        <a:p>
          <a:endParaRPr lang="en-US"/>
        </a:p>
      </dgm:t>
    </dgm:pt>
    <dgm:pt modelId="{0007FFDF-0B31-4DF1-BC19-343477C3FD67}" type="sibTrans" cxnId="{27519FCD-CF1F-4E72-8190-4806CEE7B760}">
      <dgm:prSet/>
      <dgm:spPr/>
      <dgm:t>
        <a:bodyPr/>
        <a:lstStyle/>
        <a:p>
          <a:endParaRPr lang="en-US"/>
        </a:p>
      </dgm:t>
    </dgm:pt>
    <dgm:pt modelId="{6ECB5A44-D1C6-440C-81B1-46E2DF5DE411}">
      <dgm:prSet/>
      <dgm:spPr/>
      <dgm:t>
        <a:bodyPr/>
        <a:lstStyle/>
        <a:p>
          <a:pPr rtl="1"/>
          <a:r>
            <a:rPr lang="ar-SA" dirty="0" smtClean="0"/>
            <a:t>بين أثر ذلك الاسلوب على احداث التغيير في السلوك فقد اشار في مواضع عديدة </a:t>
          </a:r>
          <a:r>
            <a:rPr lang="ar-SA" dirty="0" smtClean="0">
              <a:solidFill>
                <a:srgbClr val="FFFF00"/>
              </a:solidFill>
            </a:rPr>
            <a:t>بقوله</a:t>
          </a:r>
          <a:r>
            <a:rPr lang="ar-SA" dirty="0" smtClean="0"/>
            <a:t>: </a:t>
          </a:r>
          <a:r>
            <a:rPr lang="ar-SA" u="sng" dirty="0" smtClean="0"/>
            <a:t>واختار القرناء الصالحين من اهم الامور فالانسان يتاثر بقرينة كثيرا فرب قرين يصلح قرينه ورب قرين يفسد قرينه فان تاثير القرين على القرين بالغ </a:t>
          </a:r>
          <a:r>
            <a:rPr lang="ar-SA" dirty="0" smtClean="0"/>
            <a:t>.</a:t>
          </a:r>
          <a:endParaRPr lang="en-US" dirty="0"/>
        </a:p>
      </dgm:t>
    </dgm:pt>
    <dgm:pt modelId="{92B0D1EC-4E11-4676-9FAC-37949C5E7B13}" type="parTrans" cxnId="{0933115D-AD99-483E-A3E6-1B7B5F5B8D26}">
      <dgm:prSet/>
      <dgm:spPr/>
      <dgm:t>
        <a:bodyPr/>
        <a:lstStyle/>
        <a:p>
          <a:endParaRPr lang="en-US"/>
        </a:p>
      </dgm:t>
    </dgm:pt>
    <dgm:pt modelId="{B7F19B61-38D5-43B0-BD93-782FBD94FAAF}" type="sibTrans" cxnId="{0933115D-AD99-483E-A3E6-1B7B5F5B8D26}">
      <dgm:prSet/>
      <dgm:spPr/>
      <dgm:t>
        <a:bodyPr/>
        <a:lstStyle/>
        <a:p>
          <a:endParaRPr lang="en-US"/>
        </a:p>
      </dgm:t>
    </dgm:pt>
    <dgm:pt modelId="{DCFAE797-0254-41EE-83DB-BFA44B5255A2}">
      <dgm:prSet custT="1"/>
      <dgm:spPr/>
      <dgm:t>
        <a:bodyPr/>
        <a:lstStyle/>
        <a:p>
          <a:pPr rtl="1"/>
          <a:r>
            <a:rPr lang="ar-SA" sz="3600" b="1" dirty="0" smtClean="0"/>
            <a:t>3- الموعظة الحسنة:</a:t>
          </a:r>
          <a:endParaRPr lang="en-US" sz="3600" b="1" dirty="0"/>
        </a:p>
      </dgm:t>
    </dgm:pt>
    <dgm:pt modelId="{A86655F9-8909-4043-8FF5-4F87B790DE88}" type="parTrans" cxnId="{F1E1CA4D-245E-40D3-BB65-5B854898EB3F}">
      <dgm:prSet/>
      <dgm:spPr/>
      <dgm:t>
        <a:bodyPr/>
        <a:lstStyle/>
        <a:p>
          <a:endParaRPr lang="en-US"/>
        </a:p>
      </dgm:t>
    </dgm:pt>
    <dgm:pt modelId="{79E1E968-61BD-4ABA-8A6C-2628F60CD225}" type="sibTrans" cxnId="{F1E1CA4D-245E-40D3-BB65-5B854898EB3F}">
      <dgm:prSet/>
      <dgm:spPr/>
      <dgm:t>
        <a:bodyPr/>
        <a:lstStyle/>
        <a:p>
          <a:endParaRPr lang="en-US"/>
        </a:p>
      </dgm:t>
    </dgm:pt>
    <dgm:pt modelId="{8B651CB3-5F29-4286-BFA7-CFB7465A98A5}">
      <dgm:prSet/>
      <dgm:spPr/>
      <dgm:t>
        <a:bodyPr/>
        <a:lstStyle/>
        <a:p>
          <a:pPr rtl="1"/>
          <a:r>
            <a:rPr lang="ar-SA" dirty="0" smtClean="0">
              <a:solidFill>
                <a:srgbClr val="FFFF00"/>
              </a:solidFill>
            </a:rPr>
            <a:t>يقول</a:t>
          </a:r>
          <a:r>
            <a:rPr lang="ar-SA" dirty="0" smtClean="0"/>
            <a:t>: </a:t>
          </a:r>
          <a:r>
            <a:rPr lang="ar-SA" u="sng" dirty="0" smtClean="0"/>
            <a:t>الكلمة الهادئة الهادفة تستهوي الناس وتميل قلوبهم وتؤثر في وجدانهم ومشاعرهم حتى تجتذب الخير اجتذابا.</a:t>
          </a:r>
          <a:endParaRPr lang="en-US" u="sng" dirty="0"/>
        </a:p>
      </dgm:t>
    </dgm:pt>
    <dgm:pt modelId="{0F51AC4B-57C6-4711-BDDF-84EFC887C29C}" type="parTrans" cxnId="{B05A3F59-9D3E-49C4-B501-955D4C12C80C}">
      <dgm:prSet/>
      <dgm:spPr/>
      <dgm:t>
        <a:bodyPr/>
        <a:lstStyle/>
        <a:p>
          <a:endParaRPr lang="en-US"/>
        </a:p>
      </dgm:t>
    </dgm:pt>
    <dgm:pt modelId="{C926B0B1-7651-4867-9FC6-2FAEE26F1E8A}" type="sibTrans" cxnId="{B05A3F59-9D3E-49C4-B501-955D4C12C80C}">
      <dgm:prSet/>
      <dgm:spPr/>
      <dgm:t>
        <a:bodyPr/>
        <a:lstStyle/>
        <a:p>
          <a:endParaRPr lang="en-US"/>
        </a:p>
      </dgm:t>
    </dgm:pt>
    <dgm:pt modelId="{E8E8F9A8-33A9-4F7A-AEE7-B99C3E55CC7B}">
      <dgm:prSet custT="1"/>
      <dgm:spPr/>
      <dgm:t>
        <a:bodyPr/>
        <a:lstStyle/>
        <a:p>
          <a:pPr rtl="1"/>
          <a:r>
            <a:rPr lang="ar-SA" sz="3600" b="1" dirty="0" smtClean="0"/>
            <a:t>4- الأمثال:</a:t>
          </a:r>
          <a:endParaRPr lang="en-US" sz="3600" b="1" dirty="0"/>
        </a:p>
      </dgm:t>
    </dgm:pt>
    <dgm:pt modelId="{2A0B019C-CAFA-40C4-AD1A-D8C44DD533CA}" type="parTrans" cxnId="{F9DB0EFC-74A0-43DE-9D36-6D84443544DC}">
      <dgm:prSet/>
      <dgm:spPr/>
      <dgm:t>
        <a:bodyPr/>
        <a:lstStyle/>
        <a:p>
          <a:endParaRPr lang="en-US"/>
        </a:p>
      </dgm:t>
    </dgm:pt>
    <dgm:pt modelId="{5EB765A4-F8EF-4776-80CF-64EF2412D518}" type="sibTrans" cxnId="{F9DB0EFC-74A0-43DE-9D36-6D84443544DC}">
      <dgm:prSet/>
      <dgm:spPr/>
      <dgm:t>
        <a:bodyPr/>
        <a:lstStyle/>
        <a:p>
          <a:endParaRPr lang="en-US"/>
        </a:p>
      </dgm:t>
    </dgm:pt>
    <dgm:pt modelId="{A4F6513F-0977-45E9-9A24-40ED3A5DDBD0}">
      <dgm:prSet/>
      <dgm:spPr/>
      <dgm:t>
        <a:bodyPr/>
        <a:lstStyle/>
        <a:p>
          <a:pPr rtl="1"/>
          <a:r>
            <a:rPr lang="ar-SA" dirty="0" smtClean="0"/>
            <a:t>المثل من التمثيل </a:t>
          </a:r>
          <a:r>
            <a:rPr lang="ar-SA" dirty="0" smtClean="0">
              <a:solidFill>
                <a:srgbClr val="FFFF00"/>
              </a:solidFill>
            </a:rPr>
            <a:t>وهو اسلوب قرآني ويقول سمحاته</a:t>
          </a:r>
          <a:r>
            <a:rPr lang="ar-SA" dirty="0" smtClean="0"/>
            <a:t>: ومن فوائد الامثال ترسيخ المعاني في الاذهان وتقريب الحقائق حتى تكون كالصورة البارزة للعيان</a:t>
          </a:r>
          <a:endParaRPr lang="en-US" dirty="0"/>
        </a:p>
      </dgm:t>
    </dgm:pt>
    <dgm:pt modelId="{99DBE4B2-68D9-4E0A-B21A-311D25534829}" type="parTrans" cxnId="{87F41E08-A33C-49C3-A214-F331D2ECA54F}">
      <dgm:prSet/>
      <dgm:spPr/>
      <dgm:t>
        <a:bodyPr/>
        <a:lstStyle/>
        <a:p>
          <a:endParaRPr lang="en-US"/>
        </a:p>
      </dgm:t>
    </dgm:pt>
    <dgm:pt modelId="{62CF95BC-79D0-4E66-8FB4-A98A6476742A}" type="sibTrans" cxnId="{87F41E08-A33C-49C3-A214-F331D2ECA54F}">
      <dgm:prSet/>
      <dgm:spPr/>
      <dgm:t>
        <a:bodyPr/>
        <a:lstStyle/>
        <a:p>
          <a:endParaRPr lang="en-US"/>
        </a:p>
      </dgm:t>
    </dgm:pt>
    <dgm:pt modelId="{11CC54A9-69CC-47ED-8A4F-E6A8CFF31AD9}" type="pres">
      <dgm:prSet presAssocID="{DF4FE9FC-A20F-4F69-B2FA-8949428507D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697C4D2-2CD8-42FD-9FC2-3F1E85FAC235}" type="pres">
      <dgm:prSet presAssocID="{C8E9F698-DF53-4ED3-8E51-F29DC2695DB3}" presName="composite" presStyleCnt="0"/>
      <dgm:spPr/>
    </dgm:pt>
    <dgm:pt modelId="{E2EFDB5E-1F5B-45FE-B86F-05AD62320BFA}" type="pres">
      <dgm:prSet presAssocID="{C8E9F698-DF53-4ED3-8E51-F29DC2695DB3}" presName="imgShp" presStyleLbl="fgImgPlace1" presStyleIdx="0" presStyleCnt="6"/>
      <dgm:spPr/>
    </dgm:pt>
    <dgm:pt modelId="{B31C6F99-B298-4116-BC33-EC540F2FD1F9}" type="pres">
      <dgm:prSet presAssocID="{C8E9F698-DF53-4ED3-8E51-F29DC2695DB3}" presName="txShp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039DD1-8245-49BC-9487-51F45E1FF6CD}" type="pres">
      <dgm:prSet presAssocID="{0007FFDF-0B31-4DF1-BC19-343477C3FD67}" presName="spacing" presStyleCnt="0"/>
      <dgm:spPr/>
    </dgm:pt>
    <dgm:pt modelId="{BA3996D8-26B3-4DD5-87C4-56CC3ADEEAEF}" type="pres">
      <dgm:prSet presAssocID="{6ECB5A44-D1C6-440C-81B1-46E2DF5DE411}" presName="composite" presStyleCnt="0"/>
      <dgm:spPr/>
    </dgm:pt>
    <dgm:pt modelId="{5C5ADD13-15C2-416B-82AB-76923B1BA0C2}" type="pres">
      <dgm:prSet presAssocID="{6ECB5A44-D1C6-440C-81B1-46E2DF5DE411}" presName="imgShp" presStyleLbl="fgImgPlace1" presStyleIdx="1" presStyleCnt="6"/>
      <dgm:spPr/>
    </dgm:pt>
    <dgm:pt modelId="{E639E5CC-1306-4B3B-9D11-2DE948E63931}" type="pres">
      <dgm:prSet presAssocID="{6ECB5A44-D1C6-440C-81B1-46E2DF5DE411}" presName="txShp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CE1CA7-EB56-4C35-B6AC-F53B3E25C8C1}" type="pres">
      <dgm:prSet presAssocID="{B7F19B61-38D5-43B0-BD93-782FBD94FAAF}" presName="spacing" presStyleCnt="0"/>
      <dgm:spPr/>
    </dgm:pt>
    <dgm:pt modelId="{8C5E21C2-CC0E-475B-B9FC-87A6DCDB5DB5}" type="pres">
      <dgm:prSet presAssocID="{DCFAE797-0254-41EE-83DB-BFA44B5255A2}" presName="composite" presStyleCnt="0"/>
      <dgm:spPr/>
    </dgm:pt>
    <dgm:pt modelId="{96986E3D-7D94-4CB8-893A-294F17C65C30}" type="pres">
      <dgm:prSet presAssocID="{DCFAE797-0254-41EE-83DB-BFA44B5255A2}" presName="imgShp" presStyleLbl="fgImgPlace1" presStyleIdx="2" presStyleCnt="6"/>
      <dgm:spPr/>
    </dgm:pt>
    <dgm:pt modelId="{F696E5B3-286B-499E-905A-FD07D4097532}" type="pres">
      <dgm:prSet presAssocID="{DCFAE797-0254-41EE-83DB-BFA44B5255A2}" presName="txShp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57472B-9F85-4358-9B84-EF33C0D3E7D4}" type="pres">
      <dgm:prSet presAssocID="{79E1E968-61BD-4ABA-8A6C-2628F60CD225}" presName="spacing" presStyleCnt="0"/>
      <dgm:spPr/>
    </dgm:pt>
    <dgm:pt modelId="{FF581005-FAA0-4004-A492-4085028134A3}" type="pres">
      <dgm:prSet presAssocID="{8B651CB3-5F29-4286-BFA7-CFB7465A98A5}" presName="composite" presStyleCnt="0"/>
      <dgm:spPr/>
    </dgm:pt>
    <dgm:pt modelId="{2D26DD66-AF15-49D8-A19A-8E283C00F862}" type="pres">
      <dgm:prSet presAssocID="{8B651CB3-5F29-4286-BFA7-CFB7465A98A5}" presName="imgShp" presStyleLbl="fgImgPlace1" presStyleIdx="3" presStyleCnt="6"/>
      <dgm:spPr/>
    </dgm:pt>
    <dgm:pt modelId="{3B16921D-68D4-4A14-A88A-CED5764C5EB4}" type="pres">
      <dgm:prSet presAssocID="{8B651CB3-5F29-4286-BFA7-CFB7465A98A5}" presName="txShp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50DEBF-D36F-44D3-AF94-87E85106D9AC}" type="pres">
      <dgm:prSet presAssocID="{C926B0B1-7651-4867-9FC6-2FAEE26F1E8A}" presName="spacing" presStyleCnt="0"/>
      <dgm:spPr/>
    </dgm:pt>
    <dgm:pt modelId="{1D4681FE-8795-43D4-8E89-5EB05E5AA365}" type="pres">
      <dgm:prSet presAssocID="{E8E8F9A8-33A9-4F7A-AEE7-B99C3E55CC7B}" presName="composite" presStyleCnt="0"/>
      <dgm:spPr/>
    </dgm:pt>
    <dgm:pt modelId="{575B358C-252B-49EB-B0E3-85E5FC104EC4}" type="pres">
      <dgm:prSet presAssocID="{E8E8F9A8-33A9-4F7A-AEE7-B99C3E55CC7B}" presName="imgShp" presStyleLbl="fgImgPlace1" presStyleIdx="4" presStyleCnt="6"/>
      <dgm:spPr/>
    </dgm:pt>
    <dgm:pt modelId="{2BD31D58-BEF5-4646-B1FB-AFA2CBF5D279}" type="pres">
      <dgm:prSet presAssocID="{E8E8F9A8-33A9-4F7A-AEE7-B99C3E55CC7B}" presName="txShp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E00551-F660-4C9B-BA27-0272A9E0071D}" type="pres">
      <dgm:prSet presAssocID="{5EB765A4-F8EF-4776-80CF-64EF2412D518}" presName="spacing" presStyleCnt="0"/>
      <dgm:spPr/>
    </dgm:pt>
    <dgm:pt modelId="{E7C64A35-62F1-44BC-963A-14548DE33FB9}" type="pres">
      <dgm:prSet presAssocID="{A4F6513F-0977-45E9-9A24-40ED3A5DDBD0}" presName="composite" presStyleCnt="0"/>
      <dgm:spPr/>
    </dgm:pt>
    <dgm:pt modelId="{0A596AB8-B182-4EC8-B6D0-C119FCE9C67D}" type="pres">
      <dgm:prSet presAssocID="{A4F6513F-0977-45E9-9A24-40ED3A5DDBD0}" presName="imgShp" presStyleLbl="fgImgPlace1" presStyleIdx="5" presStyleCnt="6"/>
      <dgm:spPr/>
    </dgm:pt>
    <dgm:pt modelId="{8839DBBC-49A3-4E76-875F-087A385228EF}" type="pres">
      <dgm:prSet presAssocID="{A4F6513F-0977-45E9-9A24-40ED3A5DDBD0}" presName="txShp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F4A28D5-560D-4D26-B435-F632BB36FF71}" type="presOf" srcId="{DF4FE9FC-A20F-4F69-B2FA-8949428507DB}" destId="{11CC54A9-69CC-47ED-8A4F-E6A8CFF31AD9}" srcOrd="0" destOrd="0" presId="urn:microsoft.com/office/officeart/2005/8/layout/vList3"/>
    <dgm:cxn modelId="{F9DB0EFC-74A0-43DE-9D36-6D84443544DC}" srcId="{DF4FE9FC-A20F-4F69-B2FA-8949428507DB}" destId="{E8E8F9A8-33A9-4F7A-AEE7-B99C3E55CC7B}" srcOrd="4" destOrd="0" parTransId="{2A0B019C-CAFA-40C4-AD1A-D8C44DD533CA}" sibTransId="{5EB765A4-F8EF-4776-80CF-64EF2412D518}"/>
    <dgm:cxn modelId="{87F41E08-A33C-49C3-A214-F331D2ECA54F}" srcId="{DF4FE9FC-A20F-4F69-B2FA-8949428507DB}" destId="{A4F6513F-0977-45E9-9A24-40ED3A5DDBD0}" srcOrd="5" destOrd="0" parTransId="{99DBE4B2-68D9-4E0A-B21A-311D25534829}" sibTransId="{62CF95BC-79D0-4E66-8FB4-A98A6476742A}"/>
    <dgm:cxn modelId="{0933115D-AD99-483E-A3E6-1B7B5F5B8D26}" srcId="{DF4FE9FC-A20F-4F69-B2FA-8949428507DB}" destId="{6ECB5A44-D1C6-440C-81B1-46E2DF5DE411}" srcOrd="1" destOrd="0" parTransId="{92B0D1EC-4E11-4676-9FAC-37949C5E7B13}" sibTransId="{B7F19B61-38D5-43B0-BD93-782FBD94FAAF}"/>
    <dgm:cxn modelId="{F1E1CA4D-245E-40D3-BB65-5B854898EB3F}" srcId="{DF4FE9FC-A20F-4F69-B2FA-8949428507DB}" destId="{DCFAE797-0254-41EE-83DB-BFA44B5255A2}" srcOrd="2" destOrd="0" parTransId="{A86655F9-8909-4043-8FF5-4F87B790DE88}" sibTransId="{79E1E968-61BD-4ABA-8A6C-2628F60CD225}"/>
    <dgm:cxn modelId="{BF5EBB2A-B310-4497-89DF-5E676A7D40C7}" type="presOf" srcId="{C8E9F698-DF53-4ED3-8E51-F29DC2695DB3}" destId="{B31C6F99-B298-4116-BC33-EC540F2FD1F9}" srcOrd="0" destOrd="0" presId="urn:microsoft.com/office/officeart/2005/8/layout/vList3"/>
    <dgm:cxn modelId="{BD17AF4A-6761-4718-8B46-37BA61227531}" type="presOf" srcId="{8B651CB3-5F29-4286-BFA7-CFB7465A98A5}" destId="{3B16921D-68D4-4A14-A88A-CED5764C5EB4}" srcOrd="0" destOrd="0" presId="urn:microsoft.com/office/officeart/2005/8/layout/vList3"/>
    <dgm:cxn modelId="{672BF155-9AF4-44AD-997E-862082315B56}" type="presOf" srcId="{A4F6513F-0977-45E9-9A24-40ED3A5DDBD0}" destId="{8839DBBC-49A3-4E76-875F-087A385228EF}" srcOrd="0" destOrd="0" presId="urn:microsoft.com/office/officeart/2005/8/layout/vList3"/>
    <dgm:cxn modelId="{27519FCD-CF1F-4E72-8190-4806CEE7B760}" srcId="{DF4FE9FC-A20F-4F69-B2FA-8949428507DB}" destId="{C8E9F698-DF53-4ED3-8E51-F29DC2695DB3}" srcOrd="0" destOrd="0" parTransId="{45F16C75-114C-4B16-A347-BC52E0C66E66}" sibTransId="{0007FFDF-0B31-4DF1-BC19-343477C3FD67}"/>
    <dgm:cxn modelId="{5A04BD26-D572-4E59-9266-6BB3C9A507AC}" type="presOf" srcId="{E8E8F9A8-33A9-4F7A-AEE7-B99C3E55CC7B}" destId="{2BD31D58-BEF5-4646-B1FB-AFA2CBF5D279}" srcOrd="0" destOrd="0" presId="urn:microsoft.com/office/officeart/2005/8/layout/vList3"/>
    <dgm:cxn modelId="{B05A3F59-9D3E-49C4-B501-955D4C12C80C}" srcId="{DF4FE9FC-A20F-4F69-B2FA-8949428507DB}" destId="{8B651CB3-5F29-4286-BFA7-CFB7465A98A5}" srcOrd="3" destOrd="0" parTransId="{0F51AC4B-57C6-4711-BDDF-84EFC887C29C}" sibTransId="{C926B0B1-7651-4867-9FC6-2FAEE26F1E8A}"/>
    <dgm:cxn modelId="{814D6AC3-CD09-447F-93C1-8993A58FF12E}" type="presOf" srcId="{6ECB5A44-D1C6-440C-81B1-46E2DF5DE411}" destId="{E639E5CC-1306-4B3B-9D11-2DE948E63931}" srcOrd="0" destOrd="0" presId="urn:microsoft.com/office/officeart/2005/8/layout/vList3"/>
    <dgm:cxn modelId="{BC4E910A-A258-4F22-BBE8-926B0EC384F2}" type="presOf" srcId="{DCFAE797-0254-41EE-83DB-BFA44B5255A2}" destId="{F696E5B3-286B-499E-905A-FD07D4097532}" srcOrd="0" destOrd="0" presId="urn:microsoft.com/office/officeart/2005/8/layout/vList3"/>
    <dgm:cxn modelId="{DBC2B14F-FF72-45D7-A6E5-F42E1C1FDE93}" type="presParOf" srcId="{11CC54A9-69CC-47ED-8A4F-E6A8CFF31AD9}" destId="{7697C4D2-2CD8-42FD-9FC2-3F1E85FAC235}" srcOrd="0" destOrd="0" presId="urn:microsoft.com/office/officeart/2005/8/layout/vList3"/>
    <dgm:cxn modelId="{838490C6-01EA-401E-9A25-4B3B9F11A1B7}" type="presParOf" srcId="{7697C4D2-2CD8-42FD-9FC2-3F1E85FAC235}" destId="{E2EFDB5E-1F5B-45FE-B86F-05AD62320BFA}" srcOrd="0" destOrd="0" presId="urn:microsoft.com/office/officeart/2005/8/layout/vList3"/>
    <dgm:cxn modelId="{757D7259-D01C-4A83-BE30-5CA0ACFDE6E9}" type="presParOf" srcId="{7697C4D2-2CD8-42FD-9FC2-3F1E85FAC235}" destId="{B31C6F99-B298-4116-BC33-EC540F2FD1F9}" srcOrd="1" destOrd="0" presId="urn:microsoft.com/office/officeart/2005/8/layout/vList3"/>
    <dgm:cxn modelId="{B73E4126-F83B-4967-BA2D-894B9B5C47FE}" type="presParOf" srcId="{11CC54A9-69CC-47ED-8A4F-E6A8CFF31AD9}" destId="{75039DD1-8245-49BC-9487-51F45E1FF6CD}" srcOrd="1" destOrd="0" presId="urn:microsoft.com/office/officeart/2005/8/layout/vList3"/>
    <dgm:cxn modelId="{924DD855-C582-4E14-A62F-887C01FD7481}" type="presParOf" srcId="{11CC54A9-69CC-47ED-8A4F-E6A8CFF31AD9}" destId="{BA3996D8-26B3-4DD5-87C4-56CC3ADEEAEF}" srcOrd="2" destOrd="0" presId="urn:microsoft.com/office/officeart/2005/8/layout/vList3"/>
    <dgm:cxn modelId="{98FB7D7E-EEA3-4FAA-9922-489A8C061D97}" type="presParOf" srcId="{BA3996D8-26B3-4DD5-87C4-56CC3ADEEAEF}" destId="{5C5ADD13-15C2-416B-82AB-76923B1BA0C2}" srcOrd="0" destOrd="0" presId="urn:microsoft.com/office/officeart/2005/8/layout/vList3"/>
    <dgm:cxn modelId="{DD3E8EA4-0DA1-4130-8FFB-2373AD81438C}" type="presParOf" srcId="{BA3996D8-26B3-4DD5-87C4-56CC3ADEEAEF}" destId="{E639E5CC-1306-4B3B-9D11-2DE948E63931}" srcOrd="1" destOrd="0" presId="urn:microsoft.com/office/officeart/2005/8/layout/vList3"/>
    <dgm:cxn modelId="{9DEAD47A-929C-42DF-9793-AE6744AD552C}" type="presParOf" srcId="{11CC54A9-69CC-47ED-8A4F-E6A8CFF31AD9}" destId="{19CE1CA7-EB56-4C35-B6AC-F53B3E25C8C1}" srcOrd="3" destOrd="0" presId="urn:microsoft.com/office/officeart/2005/8/layout/vList3"/>
    <dgm:cxn modelId="{7E39C0E3-6570-48C4-9931-94CFB08B5C19}" type="presParOf" srcId="{11CC54A9-69CC-47ED-8A4F-E6A8CFF31AD9}" destId="{8C5E21C2-CC0E-475B-B9FC-87A6DCDB5DB5}" srcOrd="4" destOrd="0" presId="urn:microsoft.com/office/officeart/2005/8/layout/vList3"/>
    <dgm:cxn modelId="{7CA165A7-3A29-451A-BF9C-98CC51897E37}" type="presParOf" srcId="{8C5E21C2-CC0E-475B-B9FC-87A6DCDB5DB5}" destId="{96986E3D-7D94-4CB8-893A-294F17C65C30}" srcOrd="0" destOrd="0" presId="urn:microsoft.com/office/officeart/2005/8/layout/vList3"/>
    <dgm:cxn modelId="{8539E369-7D50-4B04-A396-7679DF7DCF5D}" type="presParOf" srcId="{8C5E21C2-CC0E-475B-B9FC-87A6DCDB5DB5}" destId="{F696E5B3-286B-499E-905A-FD07D4097532}" srcOrd="1" destOrd="0" presId="urn:microsoft.com/office/officeart/2005/8/layout/vList3"/>
    <dgm:cxn modelId="{065E0BF2-D01A-49A4-A12B-61EC67A1490F}" type="presParOf" srcId="{11CC54A9-69CC-47ED-8A4F-E6A8CFF31AD9}" destId="{FA57472B-9F85-4358-9B84-EF33C0D3E7D4}" srcOrd="5" destOrd="0" presId="urn:microsoft.com/office/officeart/2005/8/layout/vList3"/>
    <dgm:cxn modelId="{DD925200-BF86-406A-B47E-F29103FBEEBE}" type="presParOf" srcId="{11CC54A9-69CC-47ED-8A4F-E6A8CFF31AD9}" destId="{FF581005-FAA0-4004-A492-4085028134A3}" srcOrd="6" destOrd="0" presId="urn:microsoft.com/office/officeart/2005/8/layout/vList3"/>
    <dgm:cxn modelId="{CC0CFF59-4AD2-494C-9859-33E90C799421}" type="presParOf" srcId="{FF581005-FAA0-4004-A492-4085028134A3}" destId="{2D26DD66-AF15-49D8-A19A-8E283C00F862}" srcOrd="0" destOrd="0" presId="urn:microsoft.com/office/officeart/2005/8/layout/vList3"/>
    <dgm:cxn modelId="{F36D6F59-1ECC-47D7-BC5B-C63BDD3E2B61}" type="presParOf" srcId="{FF581005-FAA0-4004-A492-4085028134A3}" destId="{3B16921D-68D4-4A14-A88A-CED5764C5EB4}" srcOrd="1" destOrd="0" presId="urn:microsoft.com/office/officeart/2005/8/layout/vList3"/>
    <dgm:cxn modelId="{875F6D7D-D257-4B89-9641-71761A5CF8D8}" type="presParOf" srcId="{11CC54A9-69CC-47ED-8A4F-E6A8CFF31AD9}" destId="{3F50DEBF-D36F-44D3-AF94-87E85106D9AC}" srcOrd="7" destOrd="0" presId="urn:microsoft.com/office/officeart/2005/8/layout/vList3"/>
    <dgm:cxn modelId="{75B390BC-2C19-46F9-80CE-B3DBB14CE127}" type="presParOf" srcId="{11CC54A9-69CC-47ED-8A4F-E6A8CFF31AD9}" destId="{1D4681FE-8795-43D4-8E89-5EB05E5AA365}" srcOrd="8" destOrd="0" presId="urn:microsoft.com/office/officeart/2005/8/layout/vList3"/>
    <dgm:cxn modelId="{E4635796-5218-40B4-80E0-0C6DE4A68364}" type="presParOf" srcId="{1D4681FE-8795-43D4-8E89-5EB05E5AA365}" destId="{575B358C-252B-49EB-B0E3-85E5FC104EC4}" srcOrd="0" destOrd="0" presId="urn:microsoft.com/office/officeart/2005/8/layout/vList3"/>
    <dgm:cxn modelId="{DB06C1E6-7E75-4CF2-B415-3FC0A6A4DFCC}" type="presParOf" srcId="{1D4681FE-8795-43D4-8E89-5EB05E5AA365}" destId="{2BD31D58-BEF5-4646-B1FB-AFA2CBF5D279}" srcOrd="1" destOrd="0" presId="urn:microsoft.com/office/officeart/2005/8/layout/vList3"/>
    <dgm:cxn modelId="{A42D4FD8-82F3-4840-8973-AFA1022D7A98}" type="presParOf" srcId="{11CC54A9-69CC-47ED-8A4F-E6A8CFF31AD9}" destId="{C0E00551-F660-4C9B-BA27-0272A9E0071D}" srcOrd="9" destOrd="0" presId="urn:microsoft.com/office/officeart/2005/8/layout/vList3"/>
    <dgm:cxn modelId="{74940DED-B237-4685-80EF-8F2E3FCF7CC7}" type="presParOf" srcId="{11CC54A9-69CC-47ED-8A4F-E6A8CFF31AD9}" destId="{E7C64A35-62F1-44BC-963A-14548DE33FB9}" srcOrd="10" destOrd="0" presId="urn:microsoft.com/office/officeart/2005/8/layout/vList3"/>
    <dgm:cxn modelId="{546C56D8-D79A-487B-9312-F240EFEF095E}" type="presParOf" srcId="{E7C64A35-62F1-44BC-963A-14548DE33FB9}" destId="{0A596AB8-B182-4EC8-B6D0-C119FCE9C67D}" srcOrd="0" destOrd="0" presId="urn:microsoft.com/office/officeart/2005/8/layout/vList3"/>
    <dgm:cxn modelId="{C6B8B133-E9A6-44DB-BA6F-505D47197628}" type="presParOf" srcId="{E7C64A35-62F1-44BC-963A-14548DE33FB9}" destId="{8839DBBC-49A3-4E76-875F-087A385228E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0AEEDB0-5738-498B-AD8B-D37188F534EF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66670EA-F1A9-438F-9D3D-E09BEDEADC4B}">
      <dgm:prSet custT="1"/>
      <dgm:spPr/>
      <dgm:t>
        <a:bodyPr/>
        <a:lstStyle/>
        <a:p>
          <a:pPr rtl="1"/>
          <a:r>
            <a:rPr lang="ar-SA" sz="4000" b="1" dirty="0" smtClean="0"/>
            <a:t>5- الحوار:</a:t>
          </a:r>
          <a:endParaRPr lang="en-US" sz="4000" b="1" dirty="0"/>
        </a:p>
      </dgm:t>
    </dgm:pt>
    <dgm:pt modelId="{B39B5455-1C72-493B-AA47-2BDBFD3FDE8B}" type="parTrans" cxnId="{95C3F6D9-552D-48D8-877D-66D3385DBF4F}">
      <dgm:prSet/>
      <dgm:spPr/>
      <dgm:t>
        <a:bodyPr/>
        <a:lstStyle/>
        <a:p>
          <a:endParaRPr lang="en-US"/>
        </a:p>
      </dgm:t>
    </dgm:pt>
    <dgm:pt modelId="{8AEAB8C3-928A-471B-B510-8FF7DF74FCDB}" type="sibTrans" cxnId="{95C3F6D9-552D-48D8-877D-66D3385DBF4F}">
      <dgm:prSet/>
      <dgm:spPr/>
      <dgm:t>
        <a:bodyPr/>
        <a:lstStyle/>
        <a:p>
          <a:endParaRPr lang="en-US"/>
        </a:p>
      </dgm:t>
    </dgm:pt>
    <dgm:pt modelId="{133E6AAF-A25F-4A4E-8F76-DE8EDCD0A9E7}">
      <dgm:prSet/>
      <dgm:spPr/>
      <dgm:t>
        <a:bodyPr/>
        <a:lstStyle/>
        <a:p>
          <a:pPr rtl="1"/>
          <a:r>
            <a:rPr lang="ar-SA" dirty="0" smtClean="0">
              <a:solidFill>
                <a:srgbClr val="FFFF00"/>
              </a:solidFill>
            </a:rPr>
            <a:t>يقول</a:t>
          </a:r>
          <a:r>
            <a:rPr lang="ar-SA" dirty="0" smtClean="0"/>
            <a:t> سمحاته: وقد ظل النبي محمد صلى الله عليه وسلم يعرض الاسلام على الناس بحسن الاسلوب وهدوء المناقشة وسماحة الحوار</a:t>
          </a:r>
          <a:endParaRPr lang="en-US" dirty="0"/>
        </a:p>
      </dgm:t>
    </dgm:pt>
    <dgm:pt modelId="{4C0D6794-DB70-4971-813E-F657AA98A6F3}" type="parTrans" cxnId="{C247DAA1-2A3F-4F2D-BAC1-4BD960298457}">
      <dgm:prSet/>
      <dgm:spPr/>
      <dgm:t>
        <a:bodyPr/>
        <a:lstStyle/>
        <a:p>
          <a:endParaRPr lang="en-US"/>
        </a:p>
      </dgm:t>
    </dgm:pt>
    <dgm:pt modelId="{82AEECDF-060A-4011-9870-3EF98DB7A5B6}" type="sibTrans" cxnId="{C247DAA1-2A3F-4F2D-BAC1-4BD960298457}">
      <dgm:prSet/>
      <dgm:spPr/>
      <dgm:t>
        <a:bodyPr/>
        <a:lstStyle/>
        <a:p>
          <a:endParaRPr lang="en-US"/>
        </a:p>
      </dgm:t>
    </dgm:pt>
    <dgm:pt modelId="{DF9982ED-7823-4832-823C-F48D4C1D0FA8}">
      <dgm:prSet custT="1"/>
      <dgm:spPr/>
      <dgm:t>
        <a:bodyPr/>
        <a:lstStyle/>
        <a:p>
          <a:pPr rtl="1"/>
          <a:r>
            <a:rPr lang="ar-SA" sz="3600" b="1" dirty="0" smtClean="0"/>
            <a:t>6- الثواب والعقاب:</a:t>
          </a:r>
          <a:endParaRPr lang="en-US" sz="3600" b="1" dirty="0"/>
        </a:p>
      </dgm:t>
    </dgm:pt>
    <dgm:pt modelId="{24EE78CE-614D-411F-AA1F-885BDC31A573}" type="parTrans" cxnId="{D91EE896-5C5D-455A-B6E2-002EF4F3CAE6}">
      <dgm:prSet/>
      <dgm:spPr/>
      <dgm:t>
        <a:bodyPr/>
        <a:lstStyle/>
        <a:p>
          <a:endParaRPr lang="en-US"/>
        </a:p>
      </dgm:t>
    </dgm:pt>
    <dgm:pt modelId="{D71F88C6-B27F-454E-A5D4-E290EB17FF4A}" type="sibTrans" cxnId="{D91EE896-5C5D-455A-B6E2-002EF4F3CAE6}">
      <dgm:prSet/>
      <dgm:spPr/>
      <dgm:t>
        <a:bodyPr/>
        <a:lstStyle/>
        <a:p>
          <a:endParaRPr lang="en-US"/>
        </a:p>
      </dgm:t>
    </dgm:pt>
    <dgm:pt modelId="{99645E30-9E7A-4910-ABAD-35C429282240}">
      <dgm:prSet/>
      <dgm:spPr/>
      <dgm:t>
        <a:bodyPr/>
        <a:lstStyle/>
        <a:p>
          <a:pPr rtl="1"/>
          <a:r>
            <a:rPr lang="ar-SA" dirty="0" smtClean="0"/>
            <a:t>العقاب: يكون </a:t>
          </a:r>
          <a:r>
            <a:rPr lang="ar-SA" dirty="0" smtClean="0">
              <a:solidFill>
                <a:srgbClr val="FFFF00"/>
              </a:solidFill>
            </a:rPr>
            <a:t>حسيا</a:t>
          </a:r>
          <a:r>
            <a:rPr lang="ar-SA" dirty="0" smtClean="0"/>
            <a:t> كالضرب والحبس وماشابه ذلك ويكون </a:t>
          </a:r>
          <a:r>
            <a:rPr lang="ar-SA" dirty="0" smtClean="0">
              <a:solidFill>
                <a:srgbClr val="FFFF00"/>
              </a:solidFill>
            </a:rPr>
            <a:t>معنويا</a:t>
          </a:r>
          <a:r>
            <a:rPr lang="ar-SA" dirty="0" smtClean="0"/>
            <a:t> كالتهديد والحرمان من المكافأة وماشابه ذلك</a:t>
          </a:r>
          <a:endParaRPr lang="en-US" dirty="0"/>
        </a:p>
      </dgm:t>
    </dgm:pt>
    <dgm:pt modelId="{5B8728A9-B148-457E-9124-F51C841589C1}" type="parTrans" cxnId="{19FAB51F-6913-4A57-805B-43B880B6908C}">
      <dgm:prSet/>
      <dgm:spPr/>
      <dgm:t>
        <a:bodyPr/>
        <a:lstStyle/>
        <a:p>
          <a:endParaRPr lang="en-US"/>
        </a:p>
      </dgm:t>
    </dgm:pt>
    <dgm:pt modelId="{EC7F0B84-980E-4A37-A3A4-022E47B948D2}" type="sibTrans" cxnId="{19FAB51F-6913-4A57-805B-43B880B6908C}">
      <dgm:prSet/>
      <dgm:spPr/>
      <dgm:t>
        <a:bodyPr/>
        <a:lstStyle/>
        <a:p>
          <a:endParaRPr lang="en-US"/>
        </a:p>
      </dgm:t>
    </dgm:pt>
    <dgm:pt modelId="{EA59D720-07E2-473D-8D25-7801DF6E80D9}">
      <dgm:prSet custT="1"/>
      <dgm:spPr/>
      <dgm:t>
        <a:bodyPr/>
        <a:lstStyle/>
        <a:p>
          <a:pPr rtl="1"/>
          <a:r>
            <a:rPr lang="ar-SA" sz="3600" b="1" dirty="0" smtClean="0"/>
            <a:t>7- الإعلام:</a:t>
          </a:r>
          <a:endParaRPr lang="en-US" sz="3600" b="1" dirty="0"/>
        </a:p>
      </dgm:t>
    </dgm:pt>
    <dgm:pt modelId="{A8AA3112-6CBA-49AE-BCDA-993AE9D07055}" type="parTrans" cxnId="{4EAC1E57-40A7-46DF-8187-08719B591989}">
      <dgm:prSet/>
      <dgm:spPr/>
      <dgm:t>
        <a:bodyPr/>
        <a:lstStyle/>
        <a:p>
          <a:endParaRPr lang="en-US"/>
        </a:p>
      </dgm:t>
    </dgm:pt>
    <dgm:pt modelId="{C9E91393-7D93-4548-991A-B1B7A064B229}" type="sibTrans" cxnId="{4EAC1E57-40A7-46DF-8187-08719B591989}">
      <dgm:prSet/>
      <dgm:spPr/>
      <dgm:t>
        <a:bodyPr/>
        <a:lstStyle/>
        <a:p>
          <a:endParaRPr lang="en-US"/>
        </a:p>
      </dgm:t>
    </dgm:pt>
    <dgm:pt modelId="{1C8B6905-3E4A-4547-9603-824A5E55137C}">
      <dgm:prSet/>
      <dgm:spPr/>
      <dgm:t>
        <a:bodyPr/>
        <a:lstStyle/>
        <a:p>
          <a:pPr rtl="1"/>
          <a:r>
            <a:rPr lang="ar-SA" dirty="0" smtClean="0">
              <a:solidFill>
                <a:srgbClr val="FFFF00"/>
              </a:solidFill>
            </a:rPr>
            <a:t>يقول</a:t>
          </a:r>
          <a:r>
            <a:rPr lang="ar-SA" dirty="0" smtClean="0"/>
            <a:t> سمحاته: الإعلام له دور خطير فهو يتجاوز جميع السدود ويدخل الى الناس في بيوتهم دون استئذان هو </a:t>
          </a:r>
          <a:r>
            <a:rPr lang="ar-SA" u="sng" dirty="0" smtClean="0"/>
            <a:t>كسلاح ذي حديين </a:t>
          </a:r>
          <a:r>
            <a:rPr lang="ar-SA" dirty="0" smtClean="0"/>
            <a:t>يمكن ان يستغل في الخير كما يمكن ان يستغل في الشر</a:t>
          </a:r>
          <a:endParaRPr lang="en-US" dirty="0"/>
        </a:p>
      </dgm:t>
    </dgm:pt>
    <dgm:pt modelId="{CC5C77C2-F257-40A9-88B4-7D536A525E76}" type="parTrans" cxnId="{1A00079C-442F-42C8-8822-D13FA78CFE93}">
      <dgm:prSet/>
      <dgm:spPr/>
      <dgm:t>
        <a:bodyPr/>
        <a:lstStyle/>
        <a:p>
          <a:endParaRPr lang="en-US"/>
        </a:p>
      </dgm:t>
    </dgm:pt>
    <dgm:pt modelId="{499499BE-C6F4-4769-9CD2-197C7351DB18}" type="sibTrans" cxnId="{1A00079C-442F-42C8-8822-D13FA78CFE93}">
      <dgm:prSet/>
      <dgm:spPr/>
      <dgm:t>
        <a:bodyPr/>
        <a:lstStyle/>
        <a:p>
          <a:endParaRPr lang="en-US"/>
        </a:p>
      </dgm:t>
    </dgm:pt>
    <dgm:pt modelId="{B4755FB3-79BC-41DE-B5A4-1B78AD8BEFC8}" type="pres">
      <dgm:prSet presAssocID="{10AEEDB0-5738-498B-AD8B-D37188F534EF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F7F9A73-A045-4F40-9A92-6F3F2307E5DD}" type="pres">
      <dgm:prSet presAssocID="{066670EA-F1A9-438F-9D3D-E09BEDEADC4B}" presName="composite" presStyleCnt="0"/>
      <dgm:spPr/>
    </dgm:pt>
    <dgm:pt modelId="{68BC27D0-A51D-4DFC-95DC-E4CC69A27789}" type="pres">
      <dgm:prSet presAssocID="{066670EA-F1A9-438F-9D3D-E09BEDEADC4B}" presName="imgShp" presStyleLbl="fgImgPlace1" presStyleIdx="0" presStyleCnt="6"/>
      <dgm:spPr/>
    </dgm:pt>
    <dgm:pt modelId="{ADC8BE23-A439-4F09-93B1-DA4B422B9678}" type="pres">
      <dgm:prSet presAssocID="{066670EA-F1A9-438F-9D3D-E09BEDEADC4B}" presName="txShp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1EBEDC-44A6-49E5-8B94-177D896B7C79}" type="pres">
      <dgm:prSet presAssocID="{8AEAB8C3-928A-471B-B510-8FF7DF74FCDB}" presName="spacing" presStyleCnt="0"/>
      <dgm:spPr/>
    </dgm:pt>
    <dgm:pt modelId="{F75D2EE2-C094-4262-89BA-7FF25BF538EA}" type="pres">
      <dgm:prSet presAssocID="{133E6AAF-A25F-4A4E-8F76-DE8EDCD0A9E7}" presName="composite" presStyleCnt="0"/>
      <dgm:spPr/>
    </dgm:pt>
    <dgm:pt modelId="{33597E7F-F6F8-4902-B605-FBFF27BE2028}" type="pres">
      <dgm:prSet presAssocID="{133E6AAF-A25F-4A4E-8F76-DE8EDCD0A9E7}" presName="imgShp" presStyleLbl="fgImgPlace1" presStyleIdx="1" presStyleCnt="6"/>
      <dgm:spPr/>
    </dgm:pt>
    <dgm:pt modelId="{78273E83-2C71-4B0B-845F-4ED6E3963DBD}" type="pres">
      <dgm:prSet presAssocID="{133E6AAF-A25F-4A4E-8F76-DE8EDCD0A9E7}" presName="txShp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44DD28-E2FE-44DA-BC11-2700FBEE367C}" type="pres">
      <dgm:prSet presAssocID="{82AEECDF-060A-4011-9870-3EF98DB7A5B6}" presName="spacing" presStyleCnt="0"/>
      <dgm:spPr/>
    </dgm:pt>
    <dgm:pt modelId="{9E60D97E-5732-424D-9AF7-7159BE812F67}" type="pres">
      <dgm:prSet presAssocID="{DF9982ED-7823-4832-823C-F48D4C1D0FA8}" presName="composite" presStyleCnt="0"/>
      <dgm:spPr/>
    </dgm:pt>
    <dgm:pt modelId="{CAEE58D0-3904-4E7D-BFD5-D565D5FA55BD}" type="pres">
      <dgm:prSet presAssocID="{DF9982ED-7823-4832-823C-F48D4C1D0FA8}" presName="imgShp" presStyleLbl="fgImgPlace1" presStyleIdx="2" presStyleCnt="6"/>
      <dgm:spPr/>
    </dgm:pt>
    <dgm:pt modelId="{C30BA977-6660-4DE2-940C-F43CDE8DC3EF}" type="pres">
      <dgm:prSet presAssocID="{DF9982ED-7823-4832-823C-F48D4C1D0FA8}" presName="txShp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6161AE-CDC2-41A7-B46B-DEA837D4D41E}" type="pres">
      <dgm:prSet presAssocID="{D71F88C6-B27F-454E-A5D4-E290EB17FF4A}" presName="spacing" presStyleCnt="0"/>
      <dgm:spPr/>
    </dgm:pt>
    <dgm:pt modelId="{06851A9E-4CC9-49F4-8584-1F731106B23A}" type="pres">
      <dgm:prSet presAssocID="{99645E30-9E7A-4910-ABAD-35C429282240}" presName="composite" presStyleCnt="0"/>
      <dgm:spPr/>
    </dgm:pt>
    <dgm:pt modelId="{2CA6C06F-FBB9-4E13-9662-8E36AA3C2E92}" type="pres">
      <dgm:prSet presAssocID="{99645E30-9E7A-4910-ABAD-35C429282240}" presName="imgShp" presStyleLbl="fgImgPlace1" presStyleIdx="3" presStyleCnt="6"/>
      <dgm:spPr/>
    </dgm:pt>
    <dgm:pt modelId="{5EA338CA-A1FB-4F84-80FF-B479075416B2}" type="pres">
      <dgm:prSet presAssocID="{99645E30-9E7A-4910-ABAD-35C429282240}" presName="txShp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821082-5E3F-4A38-9487-913F7A596668}" type="pres">
      <dgm:prSet presAssocID="{EC7F0B84-980E-4A37-A3A4-022E47B948D2}" presName="spacing" presStyleCnt="0"/>
      <dgm:spPr/>
    </dgm:pt>
    <dgm:pt modelId="{FF77C1FA-1A51-4988-B858-45524600EE7E}" type="pres">
      <dgm:prSet presAssocID="{EA59D720-07E2-473D-8D25-7801DF6E80D9}" presName="composite" presStyleCnt="0"/>
      <dgm:spPr/>
    </dgm:pt>
    <dgm:pt modelId="{3AC859BD-C70B-44DC-8AAE-3FC2A847984A}" type="pres">
      <dgm:prSet presAssocID="{EA59D720-07E2-473D-8D25-7801DF6E80D9}" presName="imgShp" presStyleLbl="fgImgPlace1" presStyleIdx="4" presStyleCnt="6"/>
      <dgm:spPr/>
    </dgm:pt>
    <dgm:pt modelId="{63325459-C98B-48EA-9438-5C2D97F089F4}" type="pres">
      <dgm:prSet presAssocID="{EA59D720-07E2-473D-8D25-7801DF6E80D9}" presName="txShp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92DC51-67F7-4BF1-8602-96011EFC05F4}" type="pres">
      <dgm:prSet presAssocID="{C9E91393-7D93-4548-991A-B1B7A064B229}" presName="spacing" presStyleCnt="0"/>
      <dgm:spPr/>
    </dgm:pt>
    <dgm:pt modelId="{299C0E66-80EC-401D-B3BB-263C93A00599}" type="pres">
      <dgm:prSet presAssocID="{1C8B6905-3E4A-4547-9603-824A5E55137C}" presName="composite" presStyleCnt="0"/>
      <dgm:spPr/>
    </dgm:pt>
    <dgm:pt modelId="{22F2D013-AD2B-4232-9813-9925FDCFCFBD}" type="pres">
      <dgm:prSet presAssocID="{1C8B6905-3E4A-4547-9603-824A5E55137C}" presName="imgShp" presStyleLbl="fgImgPlace1" presStyleIdx="5" presStyleCnt="6"/>
      <dgm:spPr/>
    </dgm:pt>
    <dgm:pt modelId="{07CB110C-050D-407B-90D2-2ABD76624037}" type="pres">
      <dgm:prSet presAssocID="{1C8B6905-3E4A-4547-9603-824A5E55137C}" presName="txShp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5C3F6D9-552D-48D8-877D-66D3385DBF4F}" srcId="{10AEEDB0-5738-498B-AD8B-D37188F534EF}" destId="{066670EA-F1A9-438F-9D3D-E09BEDEADC4B}" srcOrd="0" destOrd="0" parTransId="{B39B5455-1C72-493B-AA47-2BDBFD3FDE8B}" sibTransId="{8AEAB8C3-928A-471B-B510-8FF7DF74FCDB}"/>
    <dgm:cxn modelId="{557AEA3C-819E-4762-BBFD-FC46121D8CAC}" type="presOf" srcId="{EA59D720-07E2-473D-8D25-7801DF6E80D9}" destId="{63325459-C98B-48EA-9438-5C2D97F089F4}" srcOrd="0" destOrd="0" presId="urn:microsoft.com/office/officeart/2005/8/layout/vList3"/>
    <dgm:cxn modelId="{D91EE896-5C5D-455A-B6E2-002EF4F3CAE6}" srcId="{10AEEDB0-5738-498B-AD8B-D37188F534EF}" destId="{DF9982ED-7823-4832-823C-F48D4C1D0FA8}" srcOrd="2" destOrd="0" parTransId="{24EE78CE-614D-411F-AA1F-885BDC31A573}" sibTransId="{D71F88C6-B27F-454E-A5D4-E290EB17FF4A}"/>
    <dgm:cxn modelId="{C247DAA1-2A3F-4F2D-BAC1-4BD960298457}" srcId="{10AEEDB0-5738-498B-AD8B-D37188F534EF}" destId="{133E6AAF-A25F-4A4E-8F76-DE8EDCD0A9E7}" srcOrd="1" destOrd="0" parTransId="{4C0D6794-DB70-4971-813E-F657AA98A6F3}" sibTransId="{82AEECDF-060A-4011-9870-3EF98DB7A5B6}"/>
    <dgm:cxn modelId="{4EAC1E57-40A7-46DF-8187-08719B591989}" srcId="{10AEEDB0-5738-498B-AD8B-D37188F534EF}" destId="{EA59D720-07E2-473D-8D25-7801DF6E80D9}" srcOrd="4" destOrd="0" parTransId="{A8AA3112-6CBA-49AE-BCDA-993AE9D07055}" sibTransId="{C9E91393-7D93-4548-991A-B1B7A064B229}"/>
    <dgm:cxn modelId="{18F1E957-3FEF-4E70-A286-0C9C86AABAF4}" type="presOf" srcId="{10AEEDB0-5738-498B-AD8B-D37188F534EF}" destId="{B4755FB3-79BC-41DE-B5A4-1B78AD8BEFC8}" srcOrd="0" destOrd="0" presId="urn:microsoft.com/office/officeart/2005/8/layout/vList3"/>
    <dgm:cxn modelId="{22C1B17D-0A21-4F0B-8080-7FF39985016B}" type="presOf" srcId="{99645E30-9E7A-4910-ABAD-35C429282240}" destId="{5EA338CA-A1FB-4F84-80FF-B479075416B2}" srcOrd="0" destOrd="0" presId="urn:microsoft.com/office/officeart/2005/8/layout/vList3"/>
    <dgm:cxn modelId="{1A00079C-442F-42C8-8822-D13FA78CFE93}" srcId="{10AEEDB0-5738-498B-AD8B-D37188F534EF}" destId="{1C8B6905-3E4A-4547-9603-824A5E55137C}" srcOrd="5" destOrd="0" parTransId="{CC5C77C2-F257-40A9-88B4-7D536A525E76}" sibTransId="{499499BE-C6F4-4769-9CD2-197C7351DB18}"/>
    <dgm:cxn modelId="{BFEEC8BB-E917-4797-8E5E-263F602F10E8}" type="presOf" srcId="{133E6AAF-A25F-4A4E-8F76-DE8EDCD0A9E7}" destId="{78273E83-2C71-4B0B-845F-4ED6E3963DBD}" srcOrd="0" destOrd="0" presId="urn:microsoft.com/office/officeart/2005/8/layout/vList3"/>
    <dgm:cxn modelId="{28F4FA30-1918-4DCD-B0FF-438177EC086B}" type="presOf" srcId="{DF9982ED-7823-4832-823C-F48D4C1D0FA8}" destId="{C30BA977-6660-4DE2-940C-F43CDE8DC3EF}" srcOrd="0" destOrd="0" presId="urn:microsoft.com/office/officeart/2005/8/layout/vList3"/>
    <dgm:cxn modelId="{D74C5E5B-E083-4DC6-912C-35A21C49B09C}" type="presOf" srcId="{1C8B6905-3E4A-4547-9603-824A5E55137C}" destId="{07CB110C-050D-407B-90D2-2ABD76624037}" srcOrd="0" destOrd="0" presId="urn:microsoft.com/office/officeart/2005/8/layout/vList3"/>
    <dgm:cxn modelId="{88D92F08-5323-416A-8287-18B677E6162D}" type="presOf" srcId="{066670EA-F1A9-438F-9D3D-E09BEDEADC4B}" destId="{ADC8BE23-A439-4F09-93B1-DA4B422B9678}" srcOrd="0" destOrd="0" presId="urn:microsoft.com/office/officeart/2005/8/layout/vList3"/>
    <dgm:cxn modelId="{19FAB51F-6913-4A57-805B-43B880B6908C}" srcId="{10AEEDB0-5738-498B-AD8B-D37188F534EF}" destId="{99645E30-9E7A-4910-ABAD-35C429282240}" srcOrd="3" destOrd="0" parTransId="{5B8728A9-B148-457E-9124-F51C841589C1}" sibTransId="{EC7F0B84-980E-4A37-A3A4-022E47B948D2}"/>
    <dgm:cxn modelId="{56B2400B-FD94-4E1D-A9B0-A3A2E5247246}" type="presParOf" srcId="{B4755FB3-79BC-41DE-B5A4-1B78AD8BEFC8}" destId="{BF7F9A73-A045-4F40-9A92-6F3F2307E5DD}" srcOrd="0" destOrd="0" presId="urn:microsoft.com/office/officeart/2005/8/layout/vList3"/>
    <dgm:cxn modelId="{B0F18116-C7CD-4A27-91A3-1B567F60BFBC}" type="presParOf" srcId="{BF7F9A73-A045-4F40-9A92-6F3F2307E5DD}" destId="{68BC27D0-A51D-4DFC-95DC-E4CC69A27789}" srcOrd="0" destOrd="0" presId="urn:microsoft.com/office/officeart/2005/8/layout/vList3"/>
    <dgm:cxn modelId="{96B05861-2731-42AB-9653-779033490A8B}" type="presParOf" srcId="{BF7F9A73-A045-4F40-9A92-6F3F2307E5DD}" destId="{ADC8BE23-A439-4F09-93B1-DA4B422B9678}" srcOrd="1" destOrd="0" presId="urn:microsoft.com/office/officeart/2005/8/layout/vList3"/>
    <dgm:cxn modelId="{408BB927-1D61-4D24-8F73-7B06ECE5AF58}" type="presParOf" srcId="{B4755FB3-79BC-41DE-B5A4-1B78AD8BEFC8}" destId="{BF1EBEDC-44A6-49E5-8B94-177D896B7C79}" srcOrd="1" destOrd="0" presId="urn:microsoft.com/office/officeart/2005/8/layout/vList3"/>
    <dgm:cxn modelId="{F30D26E0-6491-466B-8B07-97EA129B7AC7}" type="presParOf" srcId="{B4755FB3-79BC-41DE-B5A4-1B78AD8BEFC8}" destId="{F75D2EE2-C094-4262-89BA-7FF25BF538EA}" srcOrd="2" destOrd="0" presId="urn:microsoft.com/office/officeart/2005/8/layout/vList3"/>
    <dgm:cxn modelId="{E5A23C81-B89A-4DCE-9A4D-5500A622A306}" type="presParOf" srcId="{F75D2EE2-C094-4262-89BA-7FF25BF538EA}" destId="{33597E7F-F6F8-4902-B605-FBFF27BE2028}" srcOrd="0" destOrd="0" presId="urn:microsoft.com/office/officeart/2005/8/layout/vList3"/>
    <dgm:cxn modelId="{BFFAE574-D361-44C4-8961-5790C61CCC70}" type="presParOf" srcId="{F75D2EE2-C094-4262-89BA-7FF25BF538EA}" destId="{78273E83-2C71-4B0B-845F-4ED6E3963DBD}" srcOrd="1" destOrd="0" presId="urn:microsoft.com/office/officeart/2005/8/layout/vList3"/>
    <dgm:cxn modelId="{F094F6E5-9D90-49FD-9893-07970261D5AC}" type="presParOf" srcId="{B4755FB3-79BC-41DE-B5A4-1B78AD8BEFC8}" destId="{F844DD28-E2FE-44DA-BC11-2700FBEE367C}" srcOrd="3" destOrd="0" presId="urn:microsoft.com/office/officeart/2005/8/layout/vList3"/>
    <dgm:cxn modelId="{B81DAD4A-DB71-4773-AAC2-7EDFF4B96540}" type="presParOf" srcId="{B4755FB3-79BC-41DE-B5A4-1B78AD8BEFC8}" destId="{9E60D97E-5732-424D-9AF7-7159BE812F67}" srcOrd="4" destOrd="0" presId="urn:microsoft.com/office/officeart/2005/8/layout/vList3"/>
    <dgm:cxn modelId="{AC3E7E68-4906-4DD9-87B8-5615983F5B92}" type="presParOf" srcId="{9E60D97E-5732-424D-9AF7-7159BE812F67}" destId="{CAEE58D0-3904-4E7D-BFD5-D565D5FA55BD}" srcOrd="0" destOrd="0" presId="urn:microsoft.com/office/officeart/2005/8/layout/vList3"/>
    <dgm:cxn modelId="{4D9B2563-000F-4C0D-928B-0CBC5EE2ECD5}" type="presParOf" srcId="{9E60D97E-5732-424D-9AF7-7159BE812F67}" destId="{C30BA977-6660-4DE2-940C-F43CDE8DC3EF}" srcOrd="1" destOrd="0" presId="urn:microsoft.com/office/officeart/2005/8/layout/vList3"/>
    <dgm:cxn modelId="{8BF60D61-E48B-4135-B497-23E607BA5158}" type="presParOf" srcId="{B4755FB3-79BC-41DE-B5A4-1B78AD8BEFC8}" destId="{476161AE-CDC2-41A7-B46B-DEA837D4D41E}" srcOrd="5" destOrd="0" presId="urn:microsoft.com/office/officeart/2005/8/layout/vList3"/>
    <dgm:cxn modelId="{293A1F9C-938F-4088-ACD1-5A0461307DCA}" type="presParOf" srcId="{B4755FB3-79BC-41DE-B5A4-1B78AD8BEFC8}" destId="{06851A9E-4CC9-49F4-8584-1F731106B23A}" srcOrd="6" destOrd="0" presId="urn:microsoft.com/office/officeart/2005/8/layout/vList3"/>
    <dgm:cxn modelId="{01959F65-79E4-49BC-BE0D-23E8A03D40F3}" type="presParOf" srcId="{06851A9E-4CC9-49F4-8584-1F731106B23A}" destId="{2CA6C06F-FBB9-4E13-9662-8E36AA3C2E92}" srcOrd="0" destOrd="0" presId="urn:microsoft.com/office/officeart/2005/8/layout/vList3"/>
    <dgm:cxn modelId="{BAAE93CA-36D9-4D3F-930F-3E614BA8FBD2}" type="presParOf" srcId="{06851A9E-4CC9-49F4-8584-1F731106B23A}" destId="{5EA338CA-A1FB-4F84-80FF-B479075416B2}" srcOrd="1" destOrd="0" presId="urn:microsoft.com/office/officeart/2005/8/layout/vList3"/>
    <dgm:cxn modelId="{4E426C50-E8FE-4102-88F1-76401173150B}" type="presParOf" srcId="{B4755FB3-79BC-41DE-B5A4-1B78AD8BEFC8}" destId="{61821082-5E3F-4A38-9487-913F7A596668}" srcOrd="7" destOrd="0" presId="urn:microsoft.com/office/officeart/2005/8/layout/vList3"/>
    <dgm:cxn modelId="{E7B51982-3982-40C9-89CB-DC12B35AF73A}" type="presParOf" srcId="{B4755FB3-79BC-41DE-B5A4-1B78AD8BEFC8}" destId="{FF77C1FA-1A51-4988-B858-45524600EE7E}" srcOrd="8" destOrd="0" presId="urn:microsoft.com/office/officeart/2005/8/layout/vList3"/>
    <dgm:cxn modelId="{C4169E18-1034-41F3-9E2F-130BB1BF46C6}" type="presParOf" srcId="{FF77C1FA-1A51-4988-B858-45524600EE7E}" destId="{3AC859BD-C70B-44DC-8AAE-3FC2A847984A}" srcOrd="0" destOrd="0" presId="urn:microsoft.com/office/officeart/2005/8/layout/vList3"/>
    <dgm:cxn modelId="{392219E6-524E-4B0F-A773-62766A3A6A77}" type="presParOf" srcId="{FF77C1FA-1A51-4988-B858-45524600EE7E}" destId="{63325459-C98B-48EA-9438-5C2D97F089F4}" srcOrd="1" destOrd="0" presId="urn:microsoft.com/office/officeart/2005/8/layout/vList3"/>
    <dgm:cxn modelId="{206475C3-19BF-45F2-9893-D4737F90C6EA}" type="presParOf" srcId="{B4755FB3-79BC-41DE-B5A4-1B78AD8BEFC8}" destId="{E292DC51-67F7-4BF1-8602-96011EFC05F4}" srcOrd="9" destOrd="0" presId="urn:microsoft.com/office/officeart/2005/8/layout/vList3"/>
    <dgm:cxn modelId="{A174F3E8-1F89-4755-BEC0-4E4C4A7C1DAF}" type="presParOf" srcId="{B4755FB3-79BC-41DE-B5A4-1B78AD8BEFC8}" destId="{299C0E66-80EC-401D-B3BB-263C93A00599}" srcOrd="10" destOrd="0" presId="urn:microsoft.com/office/officeart/2005/8/layout/vList3"/>
    <dgm:cxn modelId="{CBCE1241-0A84-4778-82B4-0D4AD1797502}" type="presParOf" srcId="{299C0E66-80EC-401D-B3BB-263C93A00599}" destId="{22F2D013-AD2B-4232-9813-9925FDCFCFBD}" srcOrd="0" destOrd="0" presId="urn:microsoft.com/office/officeart/2005/8/layout/vList3"/>
    <dgm:cxn modelId="{30D5DE4D-BB5F-489E-97A4-A80D85084AFB}" type="presParOf" srcId="{299C0E66-80EC-401D-B3BB-263C93A00599}" destId="{07CB110C-050D-407B-90D2-2ABD7662403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1CAD6C-5783-4AA2-90F5-E3E0ED916AC3}">
      <dsp:nvSpPr>
        <dsp:cNvPr id="0" name=""/>
        <dsp:cNvSpPr/>
      </dsp:nvSpPr>
      <dsp:spPr>
        <a:xfrm>
          <a:off x="0" y="29532"/>
          <a:ext cx="16459200" cy="28939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400" b="1" kern="1200" dirty="0" smtClean="0"/>
            <a:t>استمرتا </a:t>
          </a:r>
          <a:r>
            <a:rPr lang="ar-SA" sz="5400" b="1" kern="1200" dirty="0" smtClean="0">
              <a:solidFill>
                <a:srgbClr val="FFFF00"/>
              </a:solidFill>
            </a:rPr>
            <a:t>مدرستي نزوى والرستاق </a:t>
          </a:r>
          <a:r>
            <a:rPr lang="ar-SA" sz="5400" b="1" kern="1200" dirty="0" smtClean="0"/>
            <a:t>في تخريج عدد كبير من العلماء .</a:t>
          </a:r>
          <a:endParaRPr lang="en-US" sz="5400" b="1" kern="1200" dirty="0"/>
        </a:p>
      </dsp:txBody>
      <dsp:txXfrm>
        <a:off x="141271" y="170803"/>
        <a:ext cx="16176658" cy="2611398"/>
      </dsp:txXfrm>
    </dsp:sp>
    <dsp:sp modelId="{9838C1C4-4ED2-4503-AB4F-C2062E29B4BE}">
      <dsp:nvSpPr>
        <dsp:cNvPr id="0" name=""/>
        <dsp:cNvSpPr/>
      </dsp:nvSpPr>
      <dsp:spPr>
        <a:xfrm>
          <a:off x="0" y="3078992"/>
          <a:ext cx="16459200" cy="28939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400" b="1" kern="1200" dirty="0" smtClean="0"/>
            <a:t>وقد ظهرت مدارس اخرى من بينها مدرسة </a:t>
          </a:r>
          <a:r>
            <a:rPr lang="ar-SA" sz="5400" b="1" kern="1200" dirty="0" smtClean="0">
              <a:solidFill>
                <a:srgbClr val="FFFF00"/>
              </a:solidFill>
            </a:rPr>
            <a:t>الهجار والعلياء في وادي بني خروص</a:t>
          </a:r>
          <a:endParaRPr lang="en-US" sz="5400" b="1" kern="1200" dirty="0">
            <a:solidFill>
              <a:srgbClr val="FFFF00"/>
            </a:solidFill>
          </a:endParaRPr>
        </a:p>
      </dsp:txBody>
      <dsp:txXfrm>
        <a:off x="141271" y="3220263"/>
        <a:ext cx="16176658" cy="2611398"/>
      </dsp:txXfrm>
    </dsp:sp>
    <dsp:sp modelId="{2401ED50-8B62-41FF-BC8E-C4AC8B607552}">
      <dsp:nvSpPr>
        <dsp:cNvPr id="0" name=""/>
        <dsp:cNvSpPr/>
      </dsp:nvSpPr>
      <dsp:spPr>
        <a:xfrm>
          <a:off x="0" y="6128453"/>
          <a:ext cx="16459200" cy="28939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400" b="1" kern="1200" dirty="0" smtClean="0"/>
            <a:t>وكان من أبرز من ظهر من </a:t>
          </a:r>
          <a:r>
            <a:rPr lang="ar-SA" sz="5400" b="1" kern="1200" dirty="0" smtClean="0">
              <a:solidFill>
                <a:srgbClr val="FFFF00"/>
              </a:solidFill>
            </a:rPr>
            <a:t>العلماء الأجلاء الشيخ الرئيس أبي نبهان جاعد بن خميس الخروصي، والشيخ حبيب بن سالم الأمبوسعيدي وسعيد بن احمد الكندي وهلال بن عبدالله العدوي</a:t>
          </a:r>
          <a:endParaRPr lang="en-US" sz="5400" b="1" kern="1200" dirty="0">
            <a:solidFill>
              <a:srgbClr val="FFFF00"/>
            </a:solidFill>
          </a:endParaRPr>
        </a:p>
      </dsp:txBody>
      <dsp:txXfrm>
        <a:off x="141271" y="6269724"/>
        <a:ext cx="16176658" cy="26113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488EF5-4C2B-4741-8E47-0FC7F09F732D}">
      <dsp:nvSpPr>
        <dsp:cNvPr id="0" name=""/>
        <dsp:cNvSpPr/>
      </dsp:nvSpPr>
      <dsp:spPr>
        <a:xfrm>
          <a:off x="0" y="0"/>
          <a:ext cx="9051926" cy="905192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8CB23F-5C70-4A05-98D6-7850392AD9C3}">
      <dsp:nvSpPr>
        <dsp:cNvPr id="0" name=""/>
        <dsp:cNvSpPr/>
      </dsp:nvSpPr>
      <dsp:spPr>
        <a:xfrm>
          <a:off x="4525963" y="0"/>
          <a:ext cx="11933237" cy="905192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b="1" u="sng" kern="1200" dirty="0" smtClean="0"/>
            <a:t>مدرسة الخور </a:t>
          </a:r>
          <a:r>
            <a:rPr lang="ar-SA" sz="3600" kern="1200" dirty="0" smtClean="0"/>
            <a:t>والتي سميت بهذا الاسم نسبة الى المسجد الذي كان التدريس يتم فيه </a:t>
          </a:r>
          <a:r>
            <a:rPr lang="ar-SA" sz="3600" b="1" u="sng" kern="1200" dirty="0" smtClean="0"/>
            <a:t>ومدرسة الزواوي </a:t>
          </a:r>
          <a:r>
            <a:rPr lang="ar-SA" sz="3600" kern="1200" dirty="0" smtClean="0"/>
            <a:t>والاتي كانتا موجودتان ايام حكم السلطان تركي بن سعيد بن سلطان بن احمد بن سعيد البوسعيدي </a:t>
          </a:r>
          <a:endParaRPr lang="en-US" sz="3600" kern="1200" dirty="0"/>
        </a:p>
      </dsp:txBody>
      <dsp:txXfrm>
        <a:off x="4525963" y="0"/>
        <a:ext cx="11933237" cy="1923534"/>
      </dsp:txXfrm>
    </dsp:sp>
    <dsp:sp modelId="{3B84E884-1279-4223-B769-9074407A1D1E}">
      <dsp:nvSpPr>
        <dsp:cNvPr id="0" name=""/>
        <dsp:cNvSpPr/>
      </dsp:nvSpPr>
      <dsp:spPr>
        <a:xfrm>
          <a:off x="1188065" y="1923534"/>
          <a:ext cx="6675795" cy="667579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7A29D6-E076-4AA0-AC15-AFE703B0B9BB}">
      <dsp:nvSpPr>
        <dsp:cNvPr id="0" name=""/>
        <dsp:cNvSpPr/>
      </dsp:nvSpPr>
      <dsp:spPr>
        <a:xfrm>
          <a:off x="4525963" y="1923534"/>
          <a:ext cx="11933237" cy="667579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b="1" u="sng" kern="1200" dirty="0" smtClean="0"/>
            <a:t>مدرسة محمد الوكيل ومدرسة الوكيل </a:t>
          </a:r>
          <a:r>
            <a:rPr lang="ar-SA" sz="4000" kern="1200" dirty="0" smtClean="0"/>
            <a:t>وكلتاهما كانتا في مسقط زمن السلطان فيصل بن تركي بن سعيد </a:t>
          </a:r>
          <a:endParaRPr lang="en-US" sz="4000" kern="1200" dirty="0"/>
        </a:p>
      </dsp:txBody>
      <dsp:txXfrm>
        <a:off x="4525963" y="1923534"/>
        <a:ext cx="11933237" cy="1923534"/>
      </dsp:txXfrm>
    </dsp:sp>
    <dsp:sp modelId="{B75869B0-B32C-4D88-BEA4-5B203B3251BB}">
      <dsp:nvSpPr>
        <dsp:cNvPr id="0" name=""/>
        <dsp:cNvSpPr/>
      </dsp:nvSpPr>
      <dsp:spPr>
        <a:xfrm>
          <a:off x="2376130" y="3847068"/>
          <a:ext cx="4299664" cy="429966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5F0CA2-8361-40B9-8B3B-559299D7704D}">
      <dsp:nvSpPr>
        <dsp:cNvPr id="0" name=""/>
        <dsp:cNvSpPr/>
      </dsp:nvSpPr>
      <dsp:spPr>
        <a:xfrm>
          <a:off x="4525963" y="3847068"/>
          <a:ext cx="11933237" cy="429966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u="sng" kern="1200" dirty="0" smtClean="0"/>
            <a:t>ومدرسة بوذينه </a:t>
          </a:r>
          <a:r>
            <a:rPr lang="ar-SA" sz="3200" kern="1200" dirty="0" smtClean="0"/>
            <a:t>والتي سميت باسم المدرس التونسي الذي كان يقوم بالتدريس فيها في عهد السلطان تيمور بن فيصل </a:t>
          </a:r>
        </a:p>
        <a:p>
          <a:pPr lvl="0" algn="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u="sng" kern="1200" dirty="0" smtClean="0"/>
            <a:t>ومن طلابها الذين درسوا بها السلطان سعيد بن تيمور والتي استمرت حتى عام 1930 ثم </a:t>
          </a:r>
          <a:r>
            <a:rPr lang="ar-SA" sz="3200" kern="1200" dirty="0" smtClean="0"/>
            <a:t>انتقل طلاب هذه المدرسة الى المدرسة السلطانية الاولى التي انشات انذاك</a:t>
          </a:r>
          <a:endParaRPr lang="en-US" sz="3200" kern="1200" dirty="0"/>
        </a:p>
      </dsp:txBody>
      <dsp:txXfrm>
        <a:off x="4525963" y="3847068"/>
        <a:ext cx="11933237" cy="1923534"/>
      </dsp:txXfrm>
    </dsp:sp>
    <dsp:sp modelId="{4C62A4B8-1476-404F-AB9A-616A56C5C2EF}">
      <dsp:nvSpPr>
        <dsp:cNvPr id="0" name=""/>
        <dsp:cNvSpPr/>
      </dsp:nvSpPr>
      <dsp:spPr>
        <a:xfrm>
          <a:off x="3564195" y="5770602"/>
          <a:ext cx="1923534" cy="192353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F5B9DC-8DAD-4937-8253-6F14FB6B8F9A}">
      <dsp:nvSpPr>
        <dsp:cNvPr id="0" name=""/>
        <dsp:cNvSpPr/>
      </dsp:nvSpPr>
      <dsp:spPr>
        <a:xfrm>
          <a:off x="4525963" y="5770602"/>
          <a:ext cx="11933237" cy="192353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b="1" u="sng" kern="1200" dirty="0" smtClean="0"/>
            <a:t>المدرسة السلطانية الأولى </a:t>
          </a:r>
          <a:r>
            <a:rPr lang="ar-SA" sz="3600" kern="1200" dirty="0" smtClean="0"/>
            <a:t>درست علوم القران الكريم والتوحيد والفقة واللغة العربية والتاريخ والجغرافيا والتربية الوطنية والعلوم والصحة</a:t>
          </a:r>
          <a:endParaRPr lang="en-US" sz="3600" kern="1200" dirty="0"/>
        </a:p>
      </dsp:txBody>
      <dsp:txXfrm>
        <a:off x="4525963" y="5770602"/>
        <a:ext cx="11933237" cy="19235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89498A-6F40-4B92-9B62-7E17E456E2F2}">
      <dsp:nvSpPr>
        <dsp:cNvPr id="0" name=""/>
        <dsp:cNvSpPr/>
      </dsp:nvSpPr>
      <dsp:spPr>
        <a:xfrm>
          <a:off x="0" y="777686"/>
          <a:ext cx="10757995" cy="1075799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1D410D-26EF-4FE1-A3F9-7F50304D1DD6}">
      <dsp:nvSpPr>
        <dsp:cNvPr id="0" name=""/>
        <dsp:cNvSpPr/>
      </dsp:nvSpPr>
      <dsp:spPr>
        <a:xfrm>
          <a:off x="5378997" y="777686"/>
          <a:ext cx="12550994" cy="1075799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b="1" u="sng" kern="1200" dirty="0" smtClean="0"/>
            <a:t>مدرسة بيت السيد نادر بن فيصل </a:t>
          </a:r>
          <a:r>
            <a:rPr lang="ar-SA" sz="4000" kern="1200" dirty="0" smtClean="0"/>
            <a:t>تزامنت مع وجود المدرسة السلطانية الاولى</a:t>
          </a:r>
          <a:endParaRPr lang="en-US" sz="4000" kern="1200" dirty="0"/>
        </a:p>
      </dsp:txBody>
      <dsp:txXfrm>
        <a:off x="5378997" y="777686"/>
        <a:ext cx="12550994" cy="1721279"/>
      </dsp:txXfrm>
    </dsp:sp>
    <dsp:sp modelId="{175997C6-2ABF-4641-8484-26D76AA0CE38}">
      <dsp:nvSpPr>
        <dsp:cNvPr id="0" name=""/>
        <dsp:cNvSpPr/>
      </dsp:nvSpPr>
      <dsp:spPr>
        <a:xfrm>
          <a:off x="1129589" y="2498965"/>
          <a:ext cx="8498816" cy="849881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C1FA5D-DC17-4C91-ADD0-0B37A0FEB85E}">
      <dsp:nvSpPr>
        <dsp:cNvPr id="0" name=""/>
        <dsp:cNvSpPr/>
      </dsp:nvSpPr>
      <dsp:spPr>
        <a:xfrm>
          <a:off x="5378997" y="2498965"/>
          <a:ext cx="12550994" cy="849881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400" b="1" u="sng" kern="1200" dirty="0" smtClean="0"/>
            <a:t>المدرسة السلطانية الثانية </a:t>
          </a:r>
          <a:r>
            <a:rPr lang="ar-SA" sz="4400" kern="1200" dirty="0" smtClean="0"/>
            <a:t>انشات عام 1935 م</a:t>
          </a:r>
          <a:endParaRPr lang="en-US" sz="4400" kern="1200" dirty="0"/>
        </a:p>
      </dsp:txBody>
      <dsp:txXfrm>
        <a:off x="5378997" y="2498965"/>
        <a:ext cx="12550994" cy="1721279"/>
      </dsp:txXfrm>
    </dsp:sp>
    <dsp:sp modelId="{92FFD494-961D-4F1A-8F4A-CFC03816686A}">
      <dsp:nvSpPr>
        <dsp:cNvPr id="0" name=""/>
        <dsp:cNvSpPr/>
      </dsp:nvSpPr>
      <dsp:spPr>
        <a:xfrm>
          <a:off x="2259178" y="4220244"/>
          <a:ext cx="6239637" cy="6239637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6EC7C7-6887-4BA5-8A8D-382CE27E1549}">
      <dsp:nvSpPr>
        <dsp:cNvPr id="0" name=""/>
        <dsp:cNvSpPr/>
      </dsp:nvSpPr>
      <dsp:spPr>
        <a:xfrm>
          <a:off x="5378997" y="4220244"/>
          <a:ext cx="12550994" cy="623963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400" b="1" u="sng" kern="1200" dirty="0" smtClean="0"/>
            <a:t>المدرسة السعيدية بصلالة </a:t>
          </a:r>
          <a:r>
            <a:rPr lang="ar-SA" sz="4400" kern="1200" dirty="0" smtClean="0"/>
            <a:t>والتي تعد أول مدرسة للذكور في تلك المنطقة افتتحها السلطان سعيد بن تيمور1936</a:t>
          </a:r>
          <a:endParaRPr lang="en-US" sz="4400" kern="1200" dirty="0"/>
        </a:p>
      </dsp:txBody>
      <dsp:txXfrm>
        <a:off x="5378997" y="4220244"/>
        <a:ext cx="12550994" cy="1721279"/>
      </dsp:txXfrm>
    </dsp:sp>
    <dsp:sp modelId="{6D6E062C-CEB5-4822-8DA2-01D12EA62FC1}">
      <dsp:nvSpPr>
        <dsp:cNvPr id="0" name=""/>
        <dsp:cNvSpPr/>
      </dsp:nvSpPr>
      <dsp:spPr>
        <a:xfrm>
          <a:off x="3388768" y="5941524"/>
          <a:ext cx="3980458" cy="398045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45AD19-BC85-4676-94FB-01D3FE682B60}">
      <dsp:nvSpPr>
        <dsp:cNvPr id="0" name=""/>
        <dsp:cNvSpPr/>
      </dsp:nvSpPr>
      <dsp:spPr>
        <a:xfrm>
          <a:off x="5378997" y="5941524"/>
          <a:ext cx="12550994" cy="39804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u="sng" kern="1200" dirty="0" smtClean="0"/>
            <a:t>المدرسة السعيدية بمسقط </a:t>
          </a:r>
          <a:r>
            <a:rPr lang="ar-SA" sz="2800" kern="1200" dirty="0" smtClean="0"/>
            <a:t>افتتحت هذه المدرسة عام 1940 </a:t>
          </a:r>
          <a:r>
            <a:rPr lang="ar-SA" sz="2800" u="sng" kern="1200" dirty="0" smtClean="0"/>
            <a:t>تيمنا بمولد السلطان قابوس بن سعيد </a:t>
          </a:r>
          <a:r>
            <a:rPr lang="ar-SA" sz="2800" kern="1200" dirty="0" smtClean="0"/>
            <a:t>وكانت مدرسة ابتدائية مدتها 6 سنوات لكنها كانت تضم ايضا مرحلة تمهيدية لما قبل التعليم الابتدائي مدتها 2 فقد كانت مدرسة عصرية زاد الاقبال عليها حيث تحتوي على </a:t>
          </a:r>
          <a:r>
            <a:rPr lang="ar-SA" sz="2800" u="sng" kern="1200" dirty="0" smtClean="0"/>
            <a:t>الانشطة</a:t>
          </a:r>
          <a:r>
            <a:rPr lang="ar-SA" sz="2800" kern="1200" dirty="0" smtClean="0"/>
            <a:t> العملية والرياضية والكشفية اضافة الى انه كان يستجلب لها </a:t>
          </a:r>
          <a:r>
            <a:rPr lang="ar-SA" sz="2800" u="sng" kern="1200" dirty="0" smtClean="0"/>
            <a:t>كتب</a:t>
          </a:r>
          <a:r>
            <a:rPr lang="ar-SA" sz="2800" kern="1200" dirty="0" smtClean="0"/>
            <a:t> من كل من مصر ولبنان وفلسطين</a:t>
          </a:r>
          <a:endParaRPr lang="en-US" sz="2800" kern="1200" dirty="0"/>
        </a:p>
      </dsp:txBody>
      <dsp:txXfrm>
        <a:off x="5378997" y="5941524"/>
        <a:ext cx="12550994" cy="1721279"/>
      </dsp:txXfrm>
    </dsp:sp>
    <dsp:sp modelId="{E9FCA109-62A5-4CCD-AD16-7ECB3A1BE6AF}">
      <dsp:nvSpPr>
        <dsp:cNvPr id="0" name=""/>
        <dsp:cNvSpPr/>
      </dsp:nvSpPr>
      <dsp:spPr>
        <a:xfrm>
          <a:off x="4518357" y="7662803"/>
          <a:ext cx="1721279" cy="172127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454159-3B6E-44C2-802A-AA9315DB4165}">
      <dsp:nvSpPr>
        <dsp:cNvPr id="0" name=""/>
        <dsp:cNvSpPr/>
      </dsp:nvSpPr>
      <dsp:spPr>
        <a:xfrm>
          <a:off x="5378997" y="7662803"/>
          <a:ext cx="12550994" cy="172127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b="1" u="sng" kern="1200" dirty="0" smtClean="0"/>
            <a:t>المدرسة السعيدية في مطرح </a:t>
          </a:r>
          <a:r>
            <a:rPr lang="ar-SA" sz="4000" kern="1200" dirty="0" smtClean="0"/>
            <a:t>تم انشائها 1959 وسارت على خطى المدرسة السعيدية في مسقط من حيث النظام المدرسي والكتب الدراسية </a:t>
          </a:r>
          <a:endParaRPr lang="en-US" sz="4000" kern="1200" dirty="0"/>
        </a:p>
      </dsp:txBody>
      <dsp:txXfrm>
        <a:off x="5378997" y="7662803"/>
        <a:ext cx="12550994" cy="172127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292635-A80E-45C7-89D4-47B0C645A910}">
      <dsp:nvSpPr>
        <dsp:cNvPr id="0" name=""/>
        <dsp:cNvSpPr/>
      </dsp:nvSpPr>
      <dsp:spPr>
        <a:xfrm rot="10800000">
          <a:off x="3376464" y="6123"/>
          <a:ext cx="11410463" cy="200959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6178" tIns="190500" rIns="355600" bIns="190500" numCol="1" spcCol="1270" anchor="ctr" anchorCtr="0">
          <a:noAutofit/>
        </a:bodyPr>
        <a:lstStyle/>
        <a:p>
          <a:pPr lvl="0" algn="ctr" defTabSz="2222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000" kern="1200" dirty="0" smtClean="0"/>
            <a:t>إن التطور التربوي في عمان سار سريعا بدء من بزوغ عصر النهضة المباركة الى وقتنا الحالي</a:t>
          </a:r>
          <a:endParaRPr lang="en-US" sz="5000" kern="1200" dirty="0"/>
        </a:p>
      </dsp:txBody>
      <dsp:txXfrm rot="10800000">
        <a:off x="3878864" y="6123"/>
        <a:ext cx="10908063" cy="2009599"/>
      </dsp:txXfrm>
    </dsp:sp>
    <dsp:sp modelId="{115E73F8-9FA7-4159-B952-4AF849FF8DDC}">
      <dsp:nvSpPr>
        <dsp:cNvPr id="0" name=""/>
        <dsp:cNvSpPr/>
      </dsp:nvSpPr>
      <dsp:spPr>
        <a:xfrm>
          <a:off x="2371664" y="6123"/>
          <a:ext cx="2009599" cy="200959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A899CF-D8BC-4136-B4C8-EA8949F6A095}">
      <dsp:nvSpPr>
        <dsp:cNvPr id="0" name=""/>
        <dsp:cNvSpPr/>
      </dsp:nvSpPr>
      <dsp:spPr>
        <a:xfrm rot="10800000">
          <a:off x="3376464" y="2615603"/>
          <a:ext cx="11410463" cy="200959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6178" tIns="190500" rIns="355600" bIns="190500" numCol="1" spcCol="1270" anchor="ctr" anchorCtr="0">
          <a:noAutofit/>
        </a:bodyPr>
        <a:lstStyle/>
        <a:p>
          <a:pPr lvl="0" algn="ctr" defTabSz="2222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000" kern="1200" dirty="0" smtClean="0"/>
            <a:t>ولنقدم مثال لشخصية فكرية علمية لها بصمتها الواضحة في مجتمعها ألا وهو:</a:t>
          </a:r>
          <a:endParaRPr lang="en-US" sz="5000" kern="1200" dirty="0"/>
        </a:p>
      </dsp:txBody>
      <dsp:txXfrm rot="10800000">
        <a:off x="3878864" y="2615603"/>
        <a:ext cx="10908063" cy="2009599"/>
      </dsp:txXfrm>
    </dsp:sp>
    <dsp:sp modelId="{046DB746-14C9-4E70-972F-740995184AE2}">
      <dsp:nvSpPr>
        <dsp:cNvPr id="0" name=""/>
        <dsp:cNvSpPr/>
      </dsp:nvSpPr>
      <dsp:spPr>
        <a:xfrm>
          <a:off x="2371664" y="2615603"/>
          <a:ext cx="2009599" cy="200959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2CC83D-AC44-4EE9-AD2A-977B332105D7}">
      <dsp:nvSpPr>
        <dsp:cNvPr id="0" name=""/>
        <dsp:cNvSpPr/>
      </dsp:nvSpPr>
      <dsp:spPr>
        <a:xfrm rot="10800000">
          <a:off x="3376464" y="5225083"/>
          <a:ext cx="11410463" cy="200959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6178" tIns="190500" rIns="355600" bIns="190500" numCol="1" spcCol="1270" anchor="ctr" anchorCtr="0">
          <a:noAutofit/>
        </a:bodyPr>
        <a:lstStyle/>
        <a:p>
          <a:pPr lvl="0" algn="ctr" defTabSz="2222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000" kern="1200" dirty="0" smtClean="0">
              <a:solidFill>
                <a:srgbClr val="FFFF00"/>
              </a:solidFill>
            </a:rPr>
            <a:t>العلامة الجليل سماحة الشيخ أحمد بن حمد الخليلي</a:t>
          </a:r>
          <a:endParaRPr lang="en-US" sz="5000" kern="1200" dirty="0">
            <a:solidFill>
              <a:srgbClr val="FFFF00"/>
            </a:solidFill>
          </a:endParaRPr>
        </a:p>
      </dsp:txBody>
      <dsp:txXfrm rot="10800000">
        <a:off x="3878864" y="5225083"/>
        <a:ext cx="10908063" cy="2009599"/>
      </dsp:txXfrm>
    </dsp:sp>
    <dsp:sp modelId="{A2BA4DE3-D65B-4800-82FD-34557D6FB274}">
      <dsp:nvSpPr>
        <dsp:cNvPr id="0" name=""/>
        <dsp:cNvSpPr/>
      </dsp:nvSpPr>
      <dsp:spPr>
        <a:xfrm>
          <a:off x="2371664" y="5225083"/>
          <a:ext cx="2009599" cy="200959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A0B4D7-176B-4FAD-A59B-3C9B3D7B4916}">
      <dsp:nvSpPr>
        <dsp:cNvPr id="0" name=""/>
        <dsp:cNvSpPr/>
      </dsp:nvSpPr>
      <dsp:spPr>
        <a:xfrm rot="10800000">
          <a:off x="3376464" y="7834563"/>
          <a:ext cx="11410463" cy="200959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6178" tIns="190500" rIns="355600" bIns="190500" numCol="1" spcCol="1270" anchor="ctr" anchorCtr="0">
          <a:noAutofit/>
        </a:bodyPr>
        <a:lstStyle/>
        <a:p>
          <a:pPr lvl="0" algn="ctr" defTabSz="2222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000" kern="1200" dirty="0" smtClean="0">
              <a:solidFill>
                <a:srgbClr val="FFFF00"/>
              </a:solidFill>
            </a:rPr>
            <a:t>فهو أنموذج يستقى منه الفكر التربوي .</a:t>
          </a:r>
          <a:endParaRPr lang="en-US" sz="5000" kern="1200" dirty="0">
            <a:solidFill>
              <a:srgbClr val="FFFF00"/>
            </a:solidFill>
          </a:endParaRPr>
        </a:p>
      </dsp:txBody>
      <dsp:txXfrm rot="10800000">
        <a:off x="3878864" y="7834563"/>
        <a:ext cx="10908063" cy="2009599"/>
      </dsp:txXfrm>
    </dsp:sp>
    <dsp:sp modelId="{ABCCF9A6-7156-45F4-B68C-DCC879362A0B}">
      <dsp:nvSpPr>
        <dsp:cNvPr id="0" name=""/>
        <dsp:cNvSpPr/>
      </dsp:nvSpPr>
      <dsp:spPr>
        <a:xfrm>
          <a:off x="2371664" y="7834563"/>
          <a:ext cx="2009599" cy="200959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E9D67D-D76A-4604-8587-9B3EA7EEA5E6}">
      <dsp:nvSpPr>
        <dsp:cNvPr id="0" name=""/>
        <dsp:cNvSpPr/>
      </dsp:nvSpPr>
      <dsp:spPr>
        <a:xfrm>
          <a:off x="0" y="0"/>
          <a:ext cx="8490670" cy="849067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BC24F8-4AE2-4210-945E-E92E3209A2C2}">
      <dsp:nvSpPr>
        <dsp:cNvPr id="0" name=""/>
        <dsp:cNvSpPr/>
      </dsp:nvSpPr>
      <dsp:spPr>
        <a:xfrm>
          <a:off x="4245335" y="0"/>
          <a:ext cx="12213864" cy="849067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ctr" defTabSz="2667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6000" b="1" kern="1200" dirty="0" smtClean="0"/>
            <a:t>يقول سمحاته:</a:t>
          </a:r>
          <a:endParaRPr lang="en-US" sz="6000" b="1" kern="1200" dirty="0"/>
        </a:p>
      </dsp:txBody>
      <dsp:txXfrm>
        <a:off x="4245335" y="0"/>
        <a:ext cx="12213864" cy="4033068"/>
      </dsp:txXfrm>
    </dsp:sp>
    <dsp:sp modelId="{A4516008-28D1-4335-BF8E-CAE518C80060}">
      <dsp:nvSpPr>
        <dsp:cNvPr id="0" name=""/>
        <dsp:cNvSpPr/>
      </dsp:nvSpPr>
      <dsp:spPr>
        <a:xfrm>
          <a:off x="2228800" y="4033068"/>
          <a:ext cx="4033068" cy="403306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EDD9D0-5DB0-425A-8750-D72DB2BCCC38}">
      <dsp:nvSpPr>
        <dsp:cNvPr id="0" name=""/>
        <dsp:cNvSpPr/>
      </dsp:nvSpPr>
      <dsp:spPr>
        <a:xfrm>
          <a:off x="4245335" y="4033068"/>
          <a:ext cx="12213864" cy="403306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900" b="1" kern="1200" dirty="0" smtClean="0">
              <a:solidFill>
                <a:srgbClr val="C00000"/>
              </a:solidFill>
            </a:rPr>
            <a:t>التربية</a:t>
          </a:r>
          <a:r>
            <a:rPr lang="ar-SA" sz="4900" kern="1200" dirty="0" smtClean="0"/>
            <a:t> </a:t>
          </a:r>
          <a:r>
            <a:rPr lang="ar-SA" sz="4900" u="sng" kern="1200" dirty="0" smtClean="0"/>
            <a:t>لها مفهوم عميق، ليست مجرد تعليم</a:t>
          </a:r>
          <a:r>
            <a:rPr lang="ar-SA" sz="4900" kern="1200" dirty="0" smtClean="0"/>
            <a:t>، وإنما التربية </a:t>
          </a:r>
          <a:r>
            <a:rPr lang="ar-SA" sz="4900" u="sng" kern="1200" dirty="0" smtClean="0"/>
            <a:t>هي الإصلاح والتنمية </a:t>
          </a:r>
          <a:r>
            <a:rPr lang="ar-SA" sz="4900" kern="1200" dirty="0" smtClean="0"/>
            <a:t> </a:t>
          </a:r>
        </a:p>
        <a:p>
          <a:pPr lvl="0" algn="ctr" defTabSz="2178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900" kern="1200" dirty="0" smtClean="0"/>
            <a:t>والله تعالى يربي عباده تربيتين، </a:t>
          </a:r>
          <a:r>
            <a:rPr lang="ar-SA" sz="4900" u="sng" kern="1200" dirty="0" smtClean="0"/>
            <a:t>تربية تكوينية </a:t>
          </a:r>
          <a:r>
            <a:rPr lang="ar-SA" sz="4900" kern="1200" dirty="0" smtClean="0"/>
            <a:t>بخلق اجسادهم وتهيئة مايصلح هذه الاجساد من غذاء وغيره، ويربي عباده أيضا </a:t>
          </a:r>
          <a:r>
            <a:rPr lang="ar-SA" sz="4900" u="sng" kern="1200" dirty="0" smtClean="0"/>
            <a:t>تربية تشريعية </a:t>
          </a:r>
          <a:r>
            <a:rPr lang="ar-SA" sz="4900" kern="1200" dirty="0" smtClean="0"/>
            <a:t>وهي التي تسمو بروح الانسان.</a:t>
          </a:r>
          <a:endParaRPr lang="en-US" sz="4900" kern="1200" dirty="0"/>
        </a:p>
      </dsp:txBody>
      <dsp:txXfrm>
        <a:off x="4245335" y="4033068"/>
        <a:ext cx="12213864" cy="403306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DD99EE-2F41-4E10-8565-143BA6164D4F}">
      <dsp:nvSpPr>
        <dsp:cNvPr id="0" name=""/>
        <dsp:cNvSpPr/>
      </dsp:nvSpPr>
      <dsp:spPr>
        <a:xfrm>
          <a:off x="0" y="0"/>
          <a:ext cx="9051926" cy="905192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DC7146-077E-4722-8D3F-30F0EEE3C7FC}">
      <dsp:nvSpPr>
        <dsp:cNvPr id="0" name=""/>
        <dsp:cNvSpPr/>
      </dsp:nvSpPr>
      <dsp:spPr>
        <a:xfrm>
          <a:off x="4525963" y="0"/>
          <a:ext cx="11933237" cy="905192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400" b="1" kern="1200" dirty="0" smtClean="0"/>
            <a:t>يقول سماحة الشيخ العلامة فيما يتعلق</a:t>
          </a:r>
        </a:p>
        <a:p>
          <a:pPr lvl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400" b="1" kern="1200" dirty="0" smtClean="0"/>
            <a:t> </a:t>
          </a:r>
          <a:r>
            <a:rPr lang="ar-SA" sz="5400" b="1" kern="1200" dirty="0" smtClean="0">
              <a:solidFill>
                <a:srgbClr val="C00000"/>
              </a:solidFill>
            </a:rPr>
            <a:t>بمصادر الفكر التربوي</a:t>
          </a:r>
          <a:r>
            <a:rPr lang="ar-SA" sz="5400" b="1" kern="1200" dirty="0" smtClean="0"/>
            <a:t>:</a:t>
          </a:r>
          <a:endParaRPr lang="en-US" sz="5400" b="1" kern="1200" dirty="0"/>
        </a:p>
      </dsp:txBody>
      <dsp:txXfrm>
        <a:off x="4525963" y="0"/>
        <a:ext cx="11933237" cy="4299664"/>
      </dsp:txXfrm>
    </dsp:sp>
    <dsp:sp modelId="{14F4AC73-B5A9-4F5D-AE6B-2C2623A7895E}">
      <dsp:nvSpPr>
        <dsp:cNvPr id="0" name=""/>
        <dsp:cNvSpPr/>
      </dsp:nvSpPr>
      <dsp:spPr>
        <a:xfrm>
          <a:off x="2376130" y="4299664"/>
          <a:ext cx="4299664" cy="429966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46D4E9-3D78-463D-9C34-2D140366D51E}">
      <dsp:nvSpPr>
        <dsp:cNvPr id="0" name=""/>
        <dsp:cNvSpPr/>
      </dsp:nvSpPr>
      <dsp:spPr>
        <a:xfrm>
          <a:off x="4525963" y="4299664"/>
          <a:ext cx="11933237" cy="429966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400" kern="1200" dirty="0" smtClean="0"/>
            <a:t>علينا أن نعود إلى </a:t>
          </a:r>
          <a:r>
            <a:rPr lang="ar-SA" sz="5400" u="sng" kern="1200" dirty="0" smtClean="0">
              <a:solidFill>
                <a:srgbClr val="C00000"/>
              </a:solidFill>
            </a:rPr>
            <a:t>كتاب الله </a:t>
          </a:r>
          <a:r>
            <a:rPr lang="ar-SA" sz="5400" kern="1200" dirty="0" smtClean="0"/>
            <a:t>ربنا ونحرص على أن نربي أولادنا عليه </a:t>
          </a:r>
          <a:r>
            <a:rPr lang="ar-SA" sz="5400" u="sng" kern="1200" dirty="0" smtClean="0"/>
            <a:t>تلاوة ودرسا وحفظا وفهما وعملا وتطبيقا ل</a:t>
          </a:r>
          <a:r>
            <a:rPr lang="ar-SA" sz="5400" kern="1200" dirty="0" smtClean="0"/>
            <a:t>كل ماجاء به وان نربيهم على </a:t>
          </a:r>
          <a:r>
            <a:rPr lang="ar-SA" sz="5400" u="sng" kern="1200" dirty="0" smtClean="0">
              <a:solidFill>
                <a:srgbClr val="C00000"/>
              </a:solidFill>
            </a:rPr>
            <a:t>سنة رسول </a:t>
          </a:r>
          <a:r>
            <a:rPr lang="ar-SA" sz="5400" kern="1200" dirty="0" smtClean="0"/>
            <a:t>الله صلى الله عليه وسلم </a:t>
          </a:r>
          <a:r>
            <a:rPr lang="ar-SA" sz="5400" u="sng" kern="1200" dirty="0" smtClean="0">
              <a:solidFill>
                <a:srgbClr val="C00000"/>
              </a:solidFill>
            </a:rPr>
            <a:t>وهدي السلف الصالح </a:t>
          </a:r>
          <a:r>
            <a:rPr lang="ar-SA" sz="5400" kern="1200" dirty="0" smtClean="0"/>
            <a:t>وبهذا يمكننا ان نستعيد شرفنا ونستعيد كرامتنا ومكانتنا.</a:t>
          </a:r>
          <a:endParaRPr lang="en-US" sz="5400" kern="1200" dirty="0"/>
        </a:p>
      </dsp:txBody>
      <dsp:txXfrm>
        <a:off x="4525963" y="4299664"/>
        <a:ext cx="11933237" cy="429966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375481-EEA9-45FA-89B9-65BF4A2D590F}">
      <dsp:nvSpPr>
        <dsp:cNvPr id="0" name=""/>
        <dsp:cNvSpPr/>
      </dsp:nvSpPr>
      <dsp:spPr>
        <a:xfrm>
          <a:off x="484047" y="24621"/>
          <a:ext cx="9002683" cy="900268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089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700" kern="1200" dirty="0" smtClean="0"/>
            <a:t>1- </a:t>
          </a:r>
          <a:r>
            <a:rPr lang="ar-SA" sz="4700" b="1" kern="1200" dirty="0" smtClean="0"/>
            <a:t>القدوة</a:t>
          </a:r>
          <a:endParaRPr lang="en-US" sz="4700" b="1" kern="1200" dirty="0"/>
        </a:p>
      </dsp:txBody>
      <dsp:txXfrm>
        <a:off x="1741179" y="1086231"/>
        <a:ext cx="5190736" cy="6879463"/>
      </dsp:txXfrm>
    </dsp:sp>
    <dsp:sp modelId="{E096CC44-FBB2-4570-A716-DB213A90924C}">
      <dsp:nvSpPr>
        <dsp:cNvPr id="0" name=""/>
        <dsp:cNvSpPr/>
      </dsp:nvSpPr>
      <dsp:spPr>
        <a:xfrm>
          <a:off x="6972468" y="24621"/>
          <a:ext cx="9002683" cy="900268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089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700" kern="1200" dirty="0" smtClean="0"/>
            <a:t>يقول: </a:t>
          </a:r>
          <a:r>
            <a:rPr lang="ar-SA" sz="4700" kern="1200" dirty="0" smtClean="0">
              <a:solidFill>
                <a:srgbClr val="FFFF00"/>
              </a:solidFill>
            </a:rPr>
            <a:t>القدوة ناتجه عن تأثير نفساني من قبل المقتدي والمقتدى به </a:t>
          </a:r>
          <a:r>
            <a:rPr lang="ar-SA" sz="4700" kern="1200" dirty="0" smtClean="0"/>
            <a:t>سواء كان ذلك </a:t>
          </a:r>
          <a:r>
            <a:rPr lang="ar-SA" sz="4700" u="sng" kern="1200" dirty="0" smtClean="0"/>
            <a:t>لعظم</a:t>
          </a:r>
          <a:r>
            <a:rPr lang="ar-SA" sz="4700" kern="1200" dirty="0" smtClean="0"/>
            <a:t> شخصيته في اعتقاد المقتدي أو </a:t>
          </a:r>
          <a:r>
            <a:rPr lang="ar-SA" sz="4700" u="sng" kern="1200" dirty="0" smtClean="0"/>
            <a:t>لتفوقه</a:t>
          </a:r>
          <a:r>
            <a:rPr lang="ar-SA" sz="4700" kern="1200" dirty="0" smtClean="0"/>
            <a:t> في ناحية من النواحي كالنواحي العلمية أو العملية أو غيرها </a:t>
          </a:r>
          <a:r>
            <a:rPr lang="ar-SA" sz="4700" u="sng" kern="1200" dirty="0" smtClean="0"/>
            <a:t>وهذا مايجعل الانسان ينساق وراء هذا الإعجاب البالغ الذي يتحكم فيه</a:t>
          </a:r>
          <a:endParaRPr lang="en-US" sz="4700" u="sng" kern="1200" dirty="0"/>
        </a:p>
      </dsp:txBody>
      <dsp:txXfrm>
        <a:off x="9527284" y="1086231"/>
        <a:ext cx="5190736" cy="687946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1C6F99-B298-4116-BC33-EC540F2FD1F9}">
      <dsp:nvSpPr>
        <dsp:cNvPr id="0" name=""/>
        <dsp:cNvSpPr/>
      </dsp:nvSpPr>
      <dsp:spPr>
        <a:xfrm rot="10800000">
          <a:off x="3420769" y="6663"/>
          <a:ext cx="11970654" cy="162241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5441" tIns="125730" rIns="234696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kern="1200" dirty="0" smtClean="0"/>
            <a:t>2- </a:t>
          </a:r>
          <a:r>
            <a:rPr lang="ar-SA" sz="4000" b="1" kern="1200" dirty="0" smtClean="0"/>
            <a:t>الصحبة</a:t>
          </a:r>
          <a:endParaRPr lang="en-US" sz="3300" b="1" kern="1200" dirty="0"/>
        </a:p>
      </dsp:txBody>
      <dsp:txXfrm rot="10800000">
        <a:off x="3826373" y="6663"/>
        <a:ext cx="11565050" cy="1622417"/>
      </dsp:txXfrm>
    </dsp:sp>
    <dsp:sp modelId="{E2EFDB5E-1F5B-45FE-B86F-05AD62320BFA}">
      <dsp:nvSpPr>
        <dsp:cNvPr id="0" name=""/>
        <dsp:cNvSpPr/>
      </dsp:nvSpPr>
      <dsp:spPr>
        <a:xfrm>
          <a:off x="2609560" y="6663"/>
          <a:ext cx="1622417" cy="1622417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39E5CC-1306-4B3B-9D11-2DE948E63931}">
      <dsp:nvSpPr>
        <dsp:cNvPr id="0" name=""/>
        <dsp:cNvSpPr/>
      </dsp:nvSpPr>
      <dsp:spPr>
        <a:xfrm rot="10800000">
          <a:off x="3420769" y="2113384"/>
          <a:ext cx="11970654" cy="162241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5441" tIns="125730" rIns="234696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kern="1200" dirty="0" smtClean="0"/>
            <a:t>بين أثر ذلك الاسلوب على احداث التغيير في السلوك فقد اشار في مواضع عديدة </a:t>
          </a:r>
          <a:r>
            <a:rPr lang="ar-SA" sz="3300" kern="1200" dirty="0" smtClean="0">
              <a:solidFill>
                <a:srgbClr val="FFFF00"/>
              </a:solidFill>
            </a:rPr>
            <a:t>بقوله</a:t>
          </a:r>
          <a:r>
            <a:rPr lang="ar-SA" sz="3300" kern="1200" dirty="0" smtClean="0"/>
            <a:t>: </a:t>
          </a:r>
          <a:r>
            <a:rPr lang="ar-SA" sz="3300" u="sng" kern="1200" dirty="0" smtClean="0"/>
            <a:t>واختار القرناء الصالحين من اهم الامور فالانسان يتاثر بقرينة كثيرا فرب قرين يصلح قرينه ورب قرين يفسد قرينه فان تاثير القرين على القرين بالغ </a:t>
          </a:r>
          <a:r>
            <a:rPr lang="ar-SA" sz="3300" kern="1200" dirty="0" smtClean="0"/>
            <a:t>.</a:t>
          </a:r>
          <a:endParaRPr lang="en-US" sz="3300" kern="1200" dirty="0"/>
        </a:p>
      </dsp:txBody>
      <dsp:txXfrm rot="10800000">
        <a:off x="3826373" y="2113384"/>
        <a:ext cx="11565050" cy="1622417"/>
      </dsp:txXfrm>
    </dsp:sp>
    <dsp:sp modelId="{5C5ADD13-15C2-416B-82AB-76923B1BA0C2}">
      <dsp:nvSpPr>
        <dsp:cNvPr id="0" name=""/>
        <dsp:cNvSpPr/>
      </dsp:nvSpPr>
      <dsp:spPr>
        <a:xfrm>
          <a:off x="2609560" y="2113384"/>
          <a:ext cx="1622417" cy="1622417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96E5B3-286B-499E-905A-FD07D4097532}">
      <dsp:nvSpPr>
        <dsp:cNvPr id="0" name=""/>
        <dsp:cNvSpPr/>
      </dsp:nvSpPr>
      <dsp:spPr>
        <a:xfrm rot="10800000">
          <a:off x="3420769" y="4220106"/>
          <a:ext cx="11970654" cy="162241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5441" tIns="137160" rIns="256032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b="1" kern="1200" dirty="0" smtClean="0"/>
            <a:t>3- الموعظة الحسنة:</a:t>
          </a:r>
          <a:endParaRPr lang="en-US" sz="3600" b="1" kern="1200" dirty="0"/>
        </a:p>
      </dsp:txBody>
      <dsp:txXfrm rot="10800000">
        <a:off x="3826373" y="4220106"/>
        <a:ext cx="11565050" cy="1622417"/>
      </dsp:txXfrm>
    </dsp:sp>
    <dsp:sp modelId="{96986E3D-7D94-4CB8-893A-294F17C65C30}">
      <dsp:nvSpPr>
        <dsp:cNvPr id="0" name=""/>
        <dsp:cNvSpPr/>
      </dsp:nvSpPr>
      <dsp:spPr>
        <a:xfrm>
          <a:off x="2609560" y="4220106"/>
          <a:ext cx="1622417" cy="1622417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16921D-68D4-4A14-A88A-CED5764C5EB4}">
      <dsp:nvSpPr>
        <dsp:cNvPr id="0" name=""/>
        <dsp:cNvSpPr/>
      </dsp:nvSpPr>
      <dsp:spPr>
        <a:xfrm rot="10800000">
          <a:off x="3420769" y="6326827"/>
          <a:ext cx="11970654" cy="162241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5441" tIns="125730" rIns="234696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kern="1200" dirty="0" smtClean="0">
              <a:solidFill>
                <a:srgbClr val="FFFF00"/>
              </a:solidFill>
            </a:rPr>
            <a:t>يقول</a:t>
          </a:r>
          <a:r>
            <a:rPr lang="ar-SA" sz="3300" kern="1200" dirty="0" smtClean="0"/>
            <a:t>: </a:t>
          </a:r>
          <a:r>
            <a:rPr lang="ar-SA" sz="3300" u="sng" kern="1200" dirty="0" smtClean="0"/>
            <a:t>الكلمة الهادئة الهادفة تستهوي الناس وتميل قلوبهم وتؤثر في وجدانهم ومشاعرهم حتى تجتذب الخير اجتذابا.</a:t>
          </a:r>
          <a:endParaRPr lang="en-US" sz="3300" u="sng" kern="1200" dirty="0"/>
        </a:p>
      </dsp:txBody>
      <dsp:txXfrm rot="10800000">
        <a:off x="3826373" y="6326827"/>
        <a:ext cx="11565050" cy="1622417"/>
      </dsp:txXfrm>
    </dsp:sp>
    <dsp:sp modelId="{2D26DD66-AF15-49D8-A19A-8E283C00F862}">
      <dsp:nvSpPr>
        <dsp:cNvPr id="0" name=""/>
        <dsp:cNvSpPr/>
      </dsp:nvSpPr>
      <dsp:spPr>
        <a:xfrm>
          <a:off x="2609560" y="6326827"/>
          <a:ext cx="1622417" cy="1622417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D31D58-BEF5-4646-B1FB-AFA2CBF5D279}">
      <dsp:nvSpPr>
        <dsp:cNvPr id="0" name=""/>
        <dsp:cNvSpPr/>
      </dsp:nvSpPr>
      <dsp:spPr>
        <a:xfrm rot="10800000">
          <a:off x="3420769" y="8433549"/>
          <a:ext cx="11970654" cy="162241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5441" tIns="137160" rIns="256032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b="1" kern="1200" dirty="0" smtClean="0"/>
            <a:t>4- الأمثال:</a:t>
          </a:r>
          <a:endParaRPr lang="en-US" sz="3600" b="1" kern="1200" dirty="0"/>
        </a:p>
      </dsp:txBody>
      <dsp:txXfrm rot="10800000">
        <a:off x="3826373" y="8433549"/>
        <a:ext cx="11565050" cy="1622417"/>
      </dsp:txXfrm>
    </dsp:sp>
    <dsp:sp modelId="{575B358C-252B-49EB-B0E3-85E5FC104EC4}">
      <dsp:nvSpPr>
        <dsp:cNvPr id="0" name=""/>
        <dsp:cNvSpPr/>
      </dsp:nvSpPr>
      <dsp:spPr>
        <a:xfrm>
          <a:off x="2609560" y="8433549"/>
          <a:ext cx="1622417" cy="1622417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39DBBC-49A3-4E76-875F-087A385228EF}">
      <dsp:nvSpPr>
        <dsp:cNvPr id="0" name=""/>
        <dsp:cNvSpPr/>
      </dsp:nvSpPr>
      <dsp:spPr>
        <a:xfrm rot="10800000">
          <a:off x="3420769" y="10540271"/>
          <a:ext cx="11970654" cy="162241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5441" tIns="125730" rIns="234696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kern="1200" dirty="0" smtClean="0"/>
            <a:t>المثل من التمثيل </a:t>
          </a:r>
          <a:r>
            <a:rPr lang="ar-SA" sz="3300" kern="1200" dirty="0" smtClean="0">
              <a:solidFill>
                <a:srgbClr val="FFFF00"/>
              </a:solidFill>
            </a:rPr>
            <a:t>وهو اسلوب قرآني ويقول سمحاته</a:t>
          </a:r>
          <a:r>
            <a:rPr lang="ar-SA" sz="3300" kern="1200" dirty="0" smtClean="0"/>
            <a:t>: ومن فوائد الامثال ترسيخ المعاني في الاذهان وتقريب الحقائق حتى تكون كالصورة البارزة للعيان</a:t>
          </a:r>
          <a:endParaRPr lang="en-US" sz="3300" kern="1200" dirty="0"/>
        </a:p>
      </dsp:txBody>
      <dsp:txXfrm rot="10800000">
        <a:off x="3826373" y="10540271"/>
        <a:ext cx="11565050" cy="1622417"/>
      </dsp:txXfrm>
    </dsp:sp>
    <dsp:sp modelId="{0A596AB8-B182-4EC8-B6D0-C119FCE9C67D}">
      <dsp:nvSpPr>
        <dsp:cNvPr id="0" name=""/>
        <dsp:cNvSpPr/>
      </dsp:nvSpPr>
      <dsp:spPr>
        <a:xfrm>
          <a:off x="2609560" y="10540271"/>
          <a:ext cx="1622417" cy="1622417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C8BE23-A439-4F09-93B1-DA4B422B9678}">
      <dsp:nvSpPr>
        <dsp:cNvPr id="0" name=""/>
        <dsp:cNvSpPr/>
      </dsp:nvSpPr>
      <dsp:spPr>
        <a:xfrm rot="10800000">
          <a:off x="3353264" y="9064"/>
          <a:ext cx="11731903" cy="159294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2444" tIns="152400" rIns="284480" bIns="152400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b="1" kern="1200" dirty="0" smtClean="0"/>
            <a:t>5- الحوار:</a:t>
          </a:r>
          <a:endParaRPr lang="en-US" sz="4000" b="1" kern="1200" dirty="0"/>
        </a:p>
      </dsp:txBody>
      <dsp:txXfrm rot="10800000">
        <a:off x="3751500" y="9064"/>
        <a:ext cx="11333667" cy="1592944"/>
      </dsp:txXfrm>
    </dsp:sp>
    <dsp:sp modelId="{68BC27D0-A51D-4DFC-95DC-E4CC69A27789}">
      <dsp:nvSpPr>
        <dsp:cNvPr id="0" name=""/>
        <dsp:cNvSpPr/>
      </dsp:nvSpPr>
      <dsp:spPr>
        <a:xfrm>
          <a:off x="2556792" y="9064"/>
          <a:ext cx="1592944" cy="159294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273E83-2C71-4B0B-845F-4ED6E3963DBD}">
      <dsp:nvSpPr>
        <dsp:cNvPr id="0" name=""/>
        <dsp:cNvSpPr/>
      </dsp:nvSpPr>
      <dsp:spPr>
        <a:xfrm rot="10800000">
          <a:off x="3353264" y="2077515"/>
          <a:ext cx="11731903" cy="159294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2444" tIns="125730" rIns="234696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kern="1200" dirty="0" smtClean="0">
              <a:solidFill>
                <a:srgbClr val="FFFF00"/>
              </a:solidFill>
            </a:rPr>
            <a:t>يقول</a:t>
          </a:r>
          <a:r>
            <a:rPr lang="ar-SA" sz="3300" kern="1200" dirty="0" smtClean="0"/>
            <a:t> سمحاته: وقد ظل النبي محمد صلى الله عليه وسلم يعرض الاسلام على الناس بحسن الاسلوب وهدوء المناقشة وسماحة الحوار</a:t>
          </a:r>
          <a:endParaRPr lang="en-US" sz="3300" kern="1200" dirty="0"/>
        </a:p>
      </dsp:txBody>
      <dsp:txXfrm rot="10800000">
        <a:off x="3751500" y="2077515"/>
        <a:ext cx="11333667" cy="1592944"/>
      </dsp:txXfrm>
    </dsp:sp>
    <dsp:sp modelId="{33597E7F-F6F8-4902-B605-FBFF27BE2028}">
      <dsp:nvSpPr>
        <dsp:cNvPr id="0" name=""/>
        <dsp:cNvSpPr/>
      </dsp:nvSpPr>
      <dsp:spPr>
        <a:xfrm>
          <a:off x="2556792" y="2077515"/>
          <a:ext cx="1592944" cy="159294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0BA977-6660-4DE2-940C-F43CDE8DC3EF}">
      <dsp:nvSpPr>
        <dsp:cNvPr id="0" name=""/>
        <dsp:cNvSpPr/>
      </dsp:nvSpPr>
      <dsp:spPr>
        <a:xfrm rot="10800000">
          <a:off x="3353264" y="4145966"/>
          <a:ext cx="11731903" cy="159294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2444" tIns="137160" rIns="256032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b="1" kern="1200" dirty="0" smtClean="0"/>
            <a:t>6- الثواب والعقاب:</a:t>
          </a:r>
          <a:endParaRPr lang="en-US" sz="3600" b="1" kern="1200" dirty="0"/>
        </a:p>
      </dsp:txBody>
      <dsp:txXfrm rot="10800000">
        <a:off x="3751500" y="4145966"/>
        <a:ext cx="11333667" cy="1592944"/>
      </dsp:txXfrm>
    </dsp:sp>
    <dsp:sp modelId="{CAEE58D0-3904-4E7D-BFD5-D565D5FA55BD}">
      <dsp:nvSpPr>
        <dsp:cNvPr id="0" name=""/>
        <dsp:cNvSpPr/>
      </dsp:nvSpPr>
      <dsp:spPr>
        <a:xfrm>
          <a:off x="2556792" y="4145966"/>
          <a:ext cx="1592944" cy="159294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A338CA-A1FB-4F84-80FF-B479075416B2}">
      <dsp:nvSpPr>
        <dsp:cNvPr id="0" name=""/>
        <dsp:cNvSpPr/>
      </dsp:nvSpPr>
      <dsp:spPr>
        <a:xfrm rot="10800000">
          <a:off x="3353264" y="6214416"/>
          <a:ext cx="11731903" cy="159294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2444" tIns="125730" rIns="234696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kern="1200" dirty="0" smtClean="0"/>
            <a:t>العقاب: يكون </a:t>
          </a:r>
          <a:r>
            <a:rPr lang="ar-SA" sz="3300" kern="1200" dirty="0" smtClean="0">
              <a:solidFill>
                <a:srgbClr val="FFFF00"/>
              </a:solidFill>
            </a:rPr>
            <a:t>حسيا</a:t>
          </a:r>
          <a:r>
            <a:rPr lang="ar-SA" sz="3300" kern="1200" dirty="0" smtClean="0"/>
            <a:t> كالضرب والحبس وماشابه ذلك ويكون </a:t>
          </a:r>
          <a:r>
            <a:rPr lang="ar-SA" sz="3300" kern="1200" dirty="0" smtClean="0">
              <a:solidFill>
                <a:srgbClr val="FFFF00"/>
              </a:solidFill>
            </a:rPr>
            <a:t>معنويا</a:t>
          </a:r>
          <a:r>
            <a:rPr lang="ar-SA" sz="3300" kern="1200" dirty="0" smtClean="0"/>
            <a:t> كالتهديد والحرمان من المكافأة وماشابه ذلك</a:t>
          </a:r>
          <a:endParaRPr lang="en-US" sz="3300" kern="1200" dirty="0"/>
        </a:p>
      </dsp:txBody>
      <dsp:txXfrm rot="10800000">
        <a:off x="3751500" y="6214416"/>
        <a:ext cx="11333667" cy="1592944"/>
      </dsp:txXfrm>
    </dsp:sp>
    <dsp:sp modelId="{2CA6C06F-FBB9-4E13-9662-8E36AA3C2E92}">
      <dsp:nvSpPr>
        <dsp:cNvPr id="0" name=""/>
        <dsp:cNvSpPr/>
      </dsp:nvSpPr>
      <dsp:spPr>
        <a:xfrm>
          <a:off x="2556792" y="6214416"/>
          <a:ext cx="1592944" cy="159294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325459-C98B-48EA-9438-5C2D97F089F4}">
      <dsp:nvSpPr>
        <dsp:cNvPr id="0" name=""/>
        <dsp:cNvSpPr/>
      </dsp:nvSpPr>
      <dsp:spPr>
        <a:xfrm rot="10800000">
          <a:off x="3353264" y="8282867"/>
          <a:ext cx="11731903" cy="159294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2444" tIns="137160" rIns="256032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b="1" kern="1200" dirty="0" smtClean="0"/>
            <a:t>7- الإعلام:</a:t>
          </a:r>
          <a:endParaRPr lang="en-US" sz="3600" b="1" kern="1200" dirty="0"/>
        </a:p>
      </dsp:txBody>
      <dsp:txXfrm rot="10800000">
        <a:off x="3751500" y="8282867"/>
        <a:ext cx="11333667" cy="1592944"/>
      </dsp:txXfrm>
    </dsp:sp>
    <dsp:sp modelId="{3AC859BD-C70B-44DC-8AAE-3FC2A847984A}">
      <dsp:nvSpPr>
        <dsp:cNvPr id="0" name=""/>
        <dsp:cNvSpPr/>
      </dsp:nvSpPr>
      <dsp:spPr>
        <a:xfrm>
          <a:off x="2556792" y="8282867"/>
          <a:ext cx="1592944" cy="159294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CB110C-050D-407B-90D2-2ABD76624037}">
      <dsp:nvSpPr>
        <dsp:cNvPr id="0" name=""/>
        <dsp:cNvSpPr/>
      </dsp:nvSpPr>
      <dsp:spPr>
        <a:xfrm rot="10800000">
          <a:off x="3353264" y="10351318"/>
          <a:ext cx="11731903" cy="159294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2444" tIns="125730" rIns="234696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kern="1200" dirty="0" smtClean="0">
              <a:solidFill>
                <a:srgbClr val="FFFF00"/>
              </a:solidFill>
            </a:rPr>
            <a:t>يقول</a:t>
          </a:r>
          <a:r>
            <a:rPr lang="ar-SA" sz="3300" kern="1200" dirty="0" smtClean="0"/>
            <a:t> سمحاته: الإعلام له دور خطير فهو يتجاوز جميع السدود ويدخل الى الناس في بيوتهم دون استئذان هو </a:t>
          </a:r>
          <a:r>
            <a:rPr lang="ar-SA" sz="3300" u="sng" kern="1200" dirty="0" smtClean="0"/>
            <a:t>كسلاح ذي حديين </a:t>
          </a:r>
          <a:r>
            <a:rPr lang="ar-SA" sz="3300" kern="1200" dirty="0" smtClean="0"/>
            <a:t>يمكن ان يستغل في الخير كما يمكن ان يستغل في الشر</a:t>
          </a:r>
          <a:endParaRPr lang="en-US" sz="3300" kern="1200" dirty="0"/>
        </a:p>
      </dsp:txBody>
      <dsp:txXfrm rot="10800000">
        <a:off x="3751500" y="10351318"/>
        <a:ext cx="11333667" cy="1592944"/>
      </dsp:txXfrm>
    </dsp:sp>
    <dsp:sp modelId="{22F2D013-AD2B-4232-9813-9925FDCFCFBD}">
      <dsp:nvSpPr>
        <dsp:cNvPr id="0" name=""/>
        <dsp:cNvSpPr/>
      </dsp:nvSpPr>
      <dsp:spPr>
        <a:xfrm>
          <a:off x="2556792" y="10351318"/>
          <a:ext cx="1592944" cy="159294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6CCAA1-C542-4C4B-BB74-79A549648D11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5DF56D-B523-F840-AD0F-AF81F6B5D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368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DA937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82867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5DF56D-B523-F840-AD0F-AF81F6B5DF3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828679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8737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0" y="665312"/>
            <a:ext cx="6719063" cy="1231336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329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0" y="737320"/>
            <a:ext cx="4569630" cy="57912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569630" y="737320"/>
            <a:ext cx="4569630" cy="57912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9144000" y="737320"/>
            <a:ext cx="4569630" cy="57912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13713630" y="737320"/>
            <a:ext cx="4569630" cy="57912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011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-27499" y="737320"/>
            <a:ext cx="6105166" cy="1224136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6105168" y="737320"/>
            <a:ext cx="6077666" cy="1224136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2210334" y="737320"/>
            <a:ext cx="6077666" cy="1224136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110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"/>
          <p:cNvSpPr>
            <a:spLocks noGrp="1"/>
          </p:cNvSpPr>
          <p:nvPr>
            <p:ph type="pic" sz="quarter" idx="26"/>
          </p:nvPr>
        </p:nvSpPr>
        <p:spPr>
          <a:xfrm>
            <a:off x="0" y="8442176"/>
            <a:ext cx="18288000" cy="4457700"/>
          </a:xfrm>
        </p:spPr>
      </p:sp>
    </p:spTree>
    <p:extLst>
      <p:ext uri="{BB962C8B-B14F-4D97-AF65-F5344CB8AC3E}">
        <p14:creationId xmlns:p14="http://schemas.microsoft.com/office/powerpoint/2010/main" val="3598821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0" y="7146032"/>
            <a:ext cx="4569630" cy="57912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569630" y="7146032"/>
            <a:ext cx="4569630" cy="57912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9144000" y="7146032"/>
            <a:ext cx="4569630" cy="57912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13713630" y="7146032"/>
            <a:ext cx="4569630" cy="57912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594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11581985" y="665312"/>
            <a:ext cx="6719063" cy="1231336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489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F00E5-FE97-4F0C-9773-7299A5E6E81B}" type="datetimeFigureOut">
              <a:rPr lang="ar-OM" smtClean="0"/>
              <a:t>22/05/1444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CE804-D0DC-415D-ABBF-BFA75074884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38810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1" y="546100"/>
            <a:ext cx="6016626" cy="2324100"/>
          </a:xfrm>
        </p:spPr>
        <p:txBody>
          <a:bodyPr anchor="b"/>
          <a:lstStyle>
            <a:lvl1pPr algn="r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50100" y="546101"/>
            <a:ext cx="10223500" cy="11706226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OM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1" y="2870201"/>
            <a:ext cx="6016626" cy="9382126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F00E5-FE97-4F0C-9773-7299A5E6E81B}" type="datetimeFigureOut">
              <a:rPr lang="ar-OM" smtClean="0"/>
              <a:t>22/05/1444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CE804-D0DC-415D-ABBF-BFA75074884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496234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4576" y="9601200"/>
            <a:ext cx="10972800" cy="1133476"/>
          </a:xfrm>
        </p:spPr>
        <p:txBody>
          <a:bodyPr anchor="b"/>
          <a:lstStyle>
            <a:lvl1pPr algn="r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84576" y="1225550"/>
            <a:ext cx="10972800" cy="8229600"/>
          </a:xfrm>
        </p:spPr>
        <p:txBody>
          <a:bodyPr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endParaRPr lang="ar-OM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84576" y="10734676"/>
            <a:ext cx="10972800" cy="1609724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F00E5-FE97-4F0C-9773-7299A5E6E81B}" type="datetimeFigureOut">
              <a:rPr lang="ar-OM" smtClean="0"/>
              <a:t>22/05/1444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CE804-D0DC-415D-ABBF-BFA75074884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85718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O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F00E5-FE97-4F0C-9773-7299A5E6E81B}" type="datetimeFigureOut">
              <a:rPr lang="ar-OM" smtClean="0"/>
              <a:t>22/05/1444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CE804-D0DC-415D-ABBF-BFA75074884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3020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58800" y="549277"/>
            <a:ext cx="4114800" cy="117030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549277"/>
            <a:ext cx="12039600" cy="117030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O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F00E5-FE97-4F0C-9773-7299A5E6E81B}" type="datetimeFigureOut">
              <a:rPr lang="ar-OM" smtClean="0"/>
              <a:t>22/05/1444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CE804-D0DC-415D-ABBF-BFA75074884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797670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O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F00E5-FE97-4F0C-9773-7299A5E6E81B}" type="datetimeFigureOut">
              <a:rPr lang="ar-OM" smtClean="0"/>
              <a:t>22/05/1444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CE804-D0DC-415D-ABBF-BFA75074884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392744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4260855"/>
            <a:ext cx="15544800" cy="29400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7772400"/>
            <a:ext cx="12801600" cy="3505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72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400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315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O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82868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BF00E5-FE97-4F0C-9773-7299A5E6E81B}" type="datetimeFigureOut">
              <a:rPr kumimoji="0" lang="ar-OM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182868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22/05/1444</a:t>
            </a:fld>
            <a:endParaRPr kumimoji="0" lang="ar-OM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82868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OM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182868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ACE804-D0DC-415D-ABBF-BFA750748848}" type="slidenum">
              <a:rPr kumimoji="0" lang="ar-OM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182868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ar-OM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057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24" hasCustomPrompt="1"/>
          </p:nvPr>
        </p:nvSpPr>
        <p:spPr>
          <a:xfrm>
            <a:off x="3" y="665312"/>
            <a:ext cx="6719062" cy="1231336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102" baseline="0"/>
            </a:lvl1pPr>
          </a:lstStyle>
          <a:p>
            <a:r>
              <a:rPr lang="ar-OM" dirty="0" smtClean="0"/>
              <a:t>أدرج الصورة هنا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2954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1" y="737320"/>
            <a:ext cx="4569630" cy="57912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marR="0" indent="0" algn="r" defTabSz="18288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102"/>
            </a:lvl1pPr>
          </a:lstStyle>
          <a:p>
            <a:r>
              <a:rPr lang="ar-OM" dirty="0" smtClean="0"/>
              <a:t>أدرج الصورة هنا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569631" y="737320"/>
            <a:ext cx="4569630" cy="57912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marR="0" indent="0" algn="r" defTabSz="18288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102"/>
            </a:lvl1pPr>
          </a:lstStyle>
          <a:p>
            <a:r>
              <a:rPr lang="ar-OM" dirty="0" smtClean="0"/>
              <a:t>أدرج الصورة هنا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9144001" y="737320"/>
            <a:ext cx="4569630" cy="57912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102"/>
            </a:lvl1pPr>
          </a:lstStyle>
          <a:p>
            <a:r>
              <a:rPr lang="ar-OM" dirty="0" smtClean="0"/>
              <a:t>أدرج الصورة هنا</a:t>
            </a:r>
            <a:endParaRPr lang="en-US" dirty="0" smtClean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13713629" y="737320"/>
            <a:ext cx="4569630" cy="57912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marR="0" indent="0" algn="r" defTabSz="18288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102"/>
            </a:lvl1pPr>
          </a:lstStyle>
          <a:p>
            <a:r>
              <a:rPr lang="ar-OM" dirty="0" smtClean="0"/>
              <a:t>أدرج الصورة هنا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9291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-27497" y="737320"/>
            <a:ext cx="6105166" cy="1224136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102"/>
            </a:lvl1pPr>
          </a:lstStyle>
          <a:p>
            <a:r>
              <a:rPr lang="ar-OM" dirty="0" smtClean="0"/>
              <a:t>أدرج الصورة هنا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6105171" y="737320"/>
            <a:ext cx="6077666" cy="1224136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102"/>
            </a:lvl1pPr>
          </a:lstStyle>
          <a:p>
            <a:r>
              <a:rPr lang="ar-OM" dirty="0" smtClean="0"/>
              <a:t>أدرج الصورة هنا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21" hasCustomPrompt="1"/>
          </p:nvPr>
        </p:nvSpPr>
        <p:spPr>
          <a:xfrm>
            <a:off x="12210337" y="737320"/>
            <a:ext cx="6077666" cy="1224136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marR="0" indent="0" algn="r" defTabSz="18288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102"/>
            </a:lvl1pPr>
          </a:lstStyle>
          <a:p>
            <a:r>
              <a:rPr lang="ar-OM" dirty="0" smtClean="0"/>
              <a:t>أدرج الصورة هنا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191909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21" hasCustomPrompt="1"/>
          </p:nvPr>
        </p:nvSpPr>
        <p:spPr>
          <a:xfrm>
            <a:off x="0" y="8442176"/>
            <a:ext cx="18288000" cy="446449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marR="0" indent="0" algn="r" defTabSz="18288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102"/>
            </a:lvl1pPr>
          </a:lstStyle>
          <a:p>
            <a:r>
              <a:rPr lang="ar-OM" dirty="0" smtClean="0"/>
              <a:t>أدرج الصورة هنا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718505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1" y="7146032"/>
            <a:ext cx="4569630" cy="57912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marR="0" indent="0" algn="r" defTabSz="18288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102"/>
            </a:lvl1pPr>
          </a:lstStyle>
          <a:p>
            <a:r>
              <a:rPr lang="ar-OM" dirty="0" smtClean="0"/>
              <a:t>أدرج الصورة هنا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569631" y="7146032"/>
            <a:ext cx="4569630" cy="57912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marR="0" indent="0" algn="r" defTabSz="18288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102"/>
            </a:lvl1pPr>
          </a:lstStyle>
          <a:p>
            <a:r>
              <a:rPr lang="ar-OM" dirty="0" smtClean="0"/>
              <a:t>أدرج الصورة هنا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9144001" y="7146032"/>
            <a:ext cx="4569630" cy="57912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102"/>
            </a:lvl1pPr>
          </a:lstStyle>
          <a:p>
            <a:r>
              <a:rPr lang="ar-OM" dirty="0" smtClean="0"/>
              <a:t>أدرج الصورة هنا</a:t>
            </a:r>
            <a:endParaRPr lang="en-US" dirty="0" smtClean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13713629" y="7146032"/>
            <a:ext cx="4569630" cy="57912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marR="0" indent="0" algn="r" defTabSz="18288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102"/>
            </a:lvl1pPr>
          </a:lstStyle>
          <a:p>
            <a:r>
              <a:rPr lang="ar-OM" dirty="0" smtClean="0"/>
              <a:t>أدرج الصورة هنا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8735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24" hasCustomPrompt="1"/>
          </p:nvPr>
        </p:nvSpPr>
        <p:spPr>
          <a:xfrm>
            <a:off x="11568939" y="665312"/>
            <a:ext cx="6719062" cy="1231336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102" baseline="0"/>
            </a:lvl1pPr>
          </a:lstStyle>
          <a:p>
            <a:r>
              <a:rPr lang="ar-OM" dirty="0" smtClean="0"/>
              <a:t>أدرج الصورة هنا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5824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1" y="546100"/>
            <a:ext cx="6016626" cy="2324100"/>
          </a:xfrm>
        </p:spPr>
        <p:txBody>
          <a:bodyPr anchor="b"/>
          <a:lstStyle>
            <a:lvl1pPr algn="r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50102" y="546105"/>
            <a:ext cx="10223500" cy="11706226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OM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1" y="2870205"/>
            <a:ext cx="6016626" cy="9382126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82868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BF00E5-FE97-4F0C-9773-7299A5E6E81B}" type="datetimeFigureOut">
              <a:rPr kumimoji="0" lang="ar-OM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182868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22/05/1444</a:t>
            </a:fld>
            <a:endParaRPr kumimoji="0" lang="ar-OM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82868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OM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182868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ACE804-D0DC-415D-ABBF-BFA750748848}" type="slidenum">
              <a:rPr kumimoji="0" lang="ar-OM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182868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ar-OM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6979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4576" y="9601200"/>
            <a:ext cx="10972800" cy="1133476"/>
          </a:xfrm>
        </p:spPr>
        <p:txBody>
          <a:bodyPr anchor="b"/>
          <a:lstStyle>
            <a:lvl1pPr algn="r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84576" y="1225550"/>
            <a:ext cx="10972800" cy="8229600"/>
          </a:xfrm>
        </p:spPr>
        <p:txBody>
          <a:bodyPr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endParaRPr lang="ar-OM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84576" y="10734676"/>
            <a:ext cx="10972800" cy="1609724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82868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BF00E5-FE97-4F0C-9773-7299A5E6E81B}" type="datetimeFigureOut">
              <a:rPr kumimoji="0" lang="ar-OM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182868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22/05/1444</a:t>
            </a:fld>
            <a:endParaRPr kumimoji="0" lang="ar-OM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82868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OM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182868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ACE804-D0DC-415D-ABBF-BFA750748848}" type="slidenum">
              <a:rPr kumimoji="0" lang="ar-OM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182868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ar-OM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2014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O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82868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BF00E5-FE97-4F0C-9773-7299A5E6E81B}" type="datetimeFigureOut">
              <a:rPr kumimoji="0" lang="ar-OM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182868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22/05/1444</a:t>
            </a:fld>
            <a:endParaRPr kumimoji="0" lang="ar-OM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82868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OM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182868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ACE804-D0DC-415D-ABBF-BFA750748848}" type="slidenum">
              <a:rPr kumimoji="0" lang="ar-OM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182868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ar-OM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1892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58800" y="549281"/>
            <a:ext cx="4114800" cy="117030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549281"/>
            <a:ext cx="12039600" cy="117030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O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182868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BF00E5-FE97-4F0C-9773-7299A5E6E81B}" type="datetimeFigureOut">
              <a:rPr kumimoji="0" lang="ar-OM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182868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22/05/1444</a:t>
            </a:fld>
            <a:endParaRPr kumimoji="0" lang="ar-OM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82868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OM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182868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ACE804-D0DC-415D-ABBF-BFA750748848}" type="slidenum">
              <a:rPr kumimoji="0" lang="ar-OM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182868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ar-OM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2890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182868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8A33C3-4112-4667-AB88-3A76CCD76D98}" type="datetimeFigureOut">
              <a:rPr kumimoji="0" lang="ar-OM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182868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22/05/1444</a:t>
            </a:fld>
            <a:endParaRPr kumimoji="0" lang="ar-OM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182868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OM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182868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C53E5C-474A-4FEE-972A-1F427EFB5516}" type="slidenum">
              <a:rPr kumimoji="0" lang="ar-OM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182868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ar-OM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557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49276"/>
            <a:ext cx="16459200" cy="2286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200401"/>
            <a:ext cx="16459200" cy="905192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O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106400" y="12712701"/>
            <a:ext cx="4267200" cy="730250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F00E5-FE97-4F0C-9773-7299A5E6E81B}" type="datetimeFigureOut">
              <a:rPr lang="ar-OM" smtClean="0"/>
              <a:t>22/05/1444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12712701"/>
            <a:ext cx="5791200" cy="730250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4400" y="12712701"/>
            <a:ext cx="4267200" cy="730250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ACE804-D0DC-415D-ABBF-BFA75074884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590399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defTabSz="1828800" rtl="1" eaLnBrk="1" latinLnBrk="0" hangingPunct="1"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85800" indent="-685800" algn="r" defTabSz="1828800" rtl="1" eaLnBrk="1" latinLnBrk="0" hangingPunct="1">
        <a:spcBef>
          <a:spcPct val="200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1pPr>
      <a:lvl2pPr marL="1485900" indent="-571500" algn="r" defTabSz="1828800" rtl="1" eaLnBrk="1" latinLnBrk="0" hangingPunct="1">
        <a:spcBef>
          <a:spcPct val="20000"/>
        </a:spcBef>
        <a:buFont typeface="Arial" panose="020B0604020202020204" pitchFamily="34" charset="0"/>
        <a:buChar char="–"/>
        <a:defRPr sz="56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r" defTabSz="1828800" rtl="1" eaLnBrk="1" latinLnBrk="0" hangingPunct="1">
        <a:spcBef>
          <a:spcPct val="20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r" defTabSz="1828800" rtl="1" eaLnBrk="1" latinLnBrk="0" hangingPunct="1">
        <a:spcBef>
          <a:spcPct val="20000"/>
        </a:spcBef>
        <a:buFont typeface="Arial" panose="020B0604020202020204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r" defTabSz="1828800" rtl="1" eaLnBrk="1" latinLnBrk="0" hangingPunct="1">
        <a:spcBef>
          <a:spcPct val="20000"/>
        </a:spcBef>
        <a:buFont typeface="Arial" panose="020B0604020202020204" pitchFamily="34" charset="0"/>
        <a:buChar char="»"/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r" defTabSz="1828800" rtl="1" eaLnBrk="1" latinLnBrk="0" hangingPunct="1">
        <a:spcBef>
          <a:spcPct val="20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r" defTabSz="1828800" rtl="1" eaLnBrk="1" latinLnBrk="0" hangingPunct="1">
        <a:spcBef>
          <a:spcPct val="20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r" defTabSz="1828800" rtl="1" eaLnBrk="1" latinLnBrk="0" hangingPunct="1">
        <a:spcBef>
          <a:spcPct val="20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r" defTabSz="1828800" rtl="1" eaLnBrk="1" latinLnBrk="0" hangingPunct="1">
        <a:spcBef>
          <a:spcPct val="20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OM"/>
      </a:defPPr>
      <a:lvl1pPr marL="0" algn="r" defTabSz="1828800" rtl="1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r" defTabSz="1828800" rtl="1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r" defTabSz="1828800" rtl="1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r" defTabSz="1828800" rtl="1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r" defTabSz="1828800" rtl="1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r" defTabSz="1828800" rtl="1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r" defTabSz="1828800" rtl="1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r" defTabSz="1828800" rtl="1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r" defTabSz="1828800" rtl="1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49276"/>
            <a:ext cx="16459200" cy="2286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OM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200405"/>
            <a:ext cx="16459200" cy="905192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O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106400" y="12712705"/>
            <a:ext cx="4267200" cy="730250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82868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BF00E5-FE97-4F0C-9773-7299A5E6E81B}" type="datetimeFigureOut">
              <a:rPr kumimoji="0" lang="ar-OM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182868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22/05/1444</a:t>
            </a:fld>
            <a:endParaRPr kumimoji="0" lang="ar-OM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12712705"/>
            <a:ext cx="5791200" cy="730250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82868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OM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4400" y="12712705"/>
            <a:ext cx="4267200" cy="730250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82868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ACE804-D0DC-415D-ABBF-BFA750748848}" type="slidenum">
              <a:rPr kumimoji="0" lang="ar-OM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182868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ar-OM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530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ctr" defTabSz="1828800" rtl="1" eaLnBrk="1" latinLnBrk="0" hangingPunct="1"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85800" indent="-685800" algn="r" defTabSz="1828800" rtl="1" eaLnBrk="1" latinLnBrk="0" hangingPunct="1">
        <a:spcBef>
          <a:spcPct val="200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1pPr>
      <a:lvl2pPr marL="1485900" indent="-571500" algn="r" defTabSz="1828800" rtl="1" eaLnBrk="1" latinLnBrk="0" hangingPunct="1">
        <a:spcBef>
          <a:spcPct val="20000"/>
        </a:spcBef>
        <a:buFont typeface="Arial" panose="020B0604020202020204" pitchFamily="34" charset="0"/>
        <a:buChar char="–"/>
        <a:defRPr sz="56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r" defTabSz="1828800" rtl="1" eaLnBrk="1" latinLnBrk="0" hangingPunct="1">
        <a:spcBef>
          <a:spcPct val="20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r" defTabSz="1828800" rtl="1" eaLnBrk="1" latinLnBrk="0" hangingPunct="1">
        <a:spcBef>
          <a:spcPct val="20000"/>
        </a:spcBef>
        <a:buFont typeface="Arial" panose="020B0604020202020204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r" defTabSz="1828800" rtl="1" eaLnBrk="1" latinLnBrk="0" hangingPunct="1">
        <a:spcBef>
          <a:spcPct val="20000"/>
        </a:spcBef>
        <a:buFont typeface="Arial" panose="020B0604020202020204" pitchFamily="34" charset="0"/>
        <a:buChar char="»"/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r" defTabSz="1828800" rtl="1" eaLnBrk="1" latinLnBrk="0" hangingPunct="1">
        <a:spcBef>
          <a:spcPct val="20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r" defTabSz="1828800" rtl="1" eaLnBrk="1" latinLnBrk="0" hangingPunct="1">
        <a:spcBef>
          <a:spcPct val="20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r" defTabSz="1828800" rtl="1" eaLnBrk="1" latinLnBrk="0" hangingPunct="1">
        <a:spcBef>
          <a:spcPct val="20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r" defTabSz="1828800" rtl="1" eaLnBrk="1" latinLnBrk="0" hangingPunct="1">
        <a:spcBef>
          <a:spcPct val="20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OM"/>
      </a:defPPr>
      <a:lvl1pPr marL="0" algn="r" defTabSz="1828800" rtl="1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r" defTabSz="1828800" rtl="1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r" defTabSz="1828800" rtl="1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r" defTabSz="1828800" rtl="1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r" defTabSz="1828800" rtl="1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r" defTabSz="1828800" rtl="1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r" defTabSz="1828800" rtl="1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r" defTabSz="1828800" rtl="1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r" defTabSz="1828800" rtl="1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1152" y="2681536"/>
            <a:ext cx="15544800" cy="1584172"/>
          </a:xfrm>
          <a:ln w="3175">
            <a:noFill/>
            <a:prstDash val="sysDot"/>
          </a:ln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ar-OM" sz="3600" b="1" kern="0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المحاضرة </a:t>
            </a:r>
            <a:r>
              <a:rPr lang="ar-SA" sz="3600" b="1" kern="0" dirty="0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ar-OM" sz="3600" b="1" kern="0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ar-OM" sz="3600" b="1" kern="0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r>
              <a:rPr lang="ar-OM" sz="3600" b="1" kern="0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الفكر التربوي في عمان</a:t>
            </a:r>
            <a:br>
              <a:rPr lang="ar-OM" sz="3600" b="1" kern="0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r>
              <a:rPr lang="ar-OM" sz="3600" b="1" kern="0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2023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82752" y="5417841"/>
            <a:ext cx="12801600" cy="3600398"/>
          </a:xfrm>
          <a:solidFill>
            <a:schemeClr val="bg1">
              <a:lumMod val="85000"/>
            </a:schemeClr>
          </a:solidFill>
          <a:ln w="3175">
            <a:noFill/>
            <a:prstDash val="sysDot"/>
          </a:ln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ar-OM" sz="8000" b="1" dirty="0">
                <a:solidFill>
                  <a:prstClr val="black"/>
                </a:solidFill>
              </a:rPr>
              <a:t>تابع: التربية وأهدافها في عهد الأسرة البوسعيدية</a:t>
            </a:r>
            <a:endParaRPr lang="ar-OM" sz="8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61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المقدمة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0262540"/>
              </p:ext>
            </p:extLst>
          </p:nvPr>
        </p:nvGraphicFramePr>
        <p:xfrm>
          <a:off x="914400" y="3200401"/>
          <a:ext cx="16459200" cy="9051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9454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1CAD6C-5783-4AA2-90F5-E3E0ED916A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661CAD6C-5783-4AA2-90F5-E3E0ED916A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838C1C4-4ED2-4503-AB4F-C2062E29B4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9838C1C4-4ED2-4503-AB4F-C2062E29B4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401ED50-8B62-41FF-BC8E-C4AC8B6075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dgm id="{2401ED50-8B62-41FF-BC8E-C4AC8B6075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7200" b="1" u="sng" dirty="0" smtClean="0"/>
              <a:t>أبرز </a:t>
            </a:r>
            <a:r>
              <a:rPr lang="ar-SA" sz="7200" b="1" u="sng" dirty="0"/>
              <a:t>بيوت العلم والمدارس التي ظهرت في هذا العهد</a:t>
            </a:r>
            <a:r>
              <a:rPr lang="ar-SA" sz="7200" b="1" u="sng" dirty="0" smtClean="0"/>
              <a:t>:</a:t>
            </a:r>
            <a:endParaRPr lang="en-US" sz="7200" b="1" u="sn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9006468"/>
              </p:ext>
            </p:extLst>
          </p:nvPr>
        </p:nvGraphicFramePr>
        <p:xfrm>
          <a:off x="914400" y="3200401"/>
          <a:ext cx="16459200" cy="9051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96655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2488EF5-4C2B-4741-8E47-0FC7F09F73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32488EF5-4C2B-4741-8E47-0FC7F09F73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B8CB23F-5C70-4A05-98D6-7850392AD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CB8CB23F-5C70-4A05-98D6-7850392AD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B84E884-1279-4223-B769-9074407A1D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3B84E884-1279-4223-B769-9074407A1D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27A29D6-E076-4AA0-AC15-AFE703B0B9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527A29D6-E076-4AA0-AC15-AFE703B0B9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75869B0-B32C-4D88-BEA4-5B203B3251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B75869B0-B32C-4D88-BEA4-5B203B3251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05F0CA2-8361-40B9-8B3B-559299D770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C05F0CA2-8361-40B9-8B3B-559299D770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C62A4B8-1476-404F-AB9A-616A56C5C2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4C62A4B8-1476-404F-AB9A-616A56C5C2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5F5B9DC-8DAD-4937-8253-6F14FB6B8F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55F5B9DC-8DAD-4937-8253-6F14FB6B8F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2518303"/>
              </p:ext>
            </p:extLst>
          </p:nvPr>
        </p:nvGraphicFramePr>
        <p:xfrm>
          <a:off x="215008" y="953344"/>
          <a:ext cx="17929992" cy="12313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914585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289498A-6F40-4B92-9B62-7E17E456E2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3289498A-6F40-4B92-9B62-7E17E456E2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D1D410D-26EF-4FE1-A3F9-7F50304D1D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3D1D410D-26EF-4FE1-A3F9-7F50304D1D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75997C6-2ABF-4641-8484-26D76AA0C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175997C6-2ABF-4641-8484-26D76AA0CE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2C1FA5D-DC17-4C91-ADD0-0B37A0FEB8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02C1FA5D-DC17-4C91-ADD0-0B37A0FEB8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FFD494-961D-4F1A-8F4A-CFC0381668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92FFD494-961D-4F1A-8F4A-CFC0381668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6EC7C7-6887-4BA5-8A8D-382CE27E15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676EC7C7-6887-4BA5-8A8D-382CE27E15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D6E062C-CEB5-4822-8DA2-01D12EA62F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6D6E062C-CEB5-4822-8DA2-01D12EA62F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045AD19-BC85-4676-94FB-01D3FE682B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9045AD19-BC85-4676-94FB-01D3FE682B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9FCA109-62A5-4CCD-AD16-7ECB3A1BE6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E9FCA109-62A5-4CCD-AD16-7ECB3A1BE6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B454159-3B6E-44C2-802A-AA9315DB41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dgm id="{2B454159-3B6E-44C2-802A-AA9315DB41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u="sng" dirty="0"/>
              <a:t>أ</a:t>
            </a:r>
            <a:r>
              <a:rPr lang="ar-OM" b="1" u="sng" dirty="0" smtClean="0"/>
              <a:t>برز مفكري هذا العصر</a:t>
            </a:r>
            <a:endParaRPr lang="en-US" b="1" u="sn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4228241"/>
              </p:ext>
            </p:extLst>
          </p:nvPr>
        </p:nvGraphicFramePr>
        <p:xfrm>
          <a:off x="914400" y="3200400"/>
          <a:ext cx="17158592" cy="9850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905171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15E73F8-9FA7-4159-B952-4AF849FF8D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115E73F8-9FA7-4159-B952-4AF849FF8D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292635-A80E-45C7-89D4-47B0C645A9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4A292635-A80E-45C7-89D4-47B0C645A9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46DB746-14C9-4E70-972F-740995184A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046DB746-14C9-4E70-972F-740995184A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AA899CF-D8BC-4136-B4C8-EA8949F6A0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FAA899CF-D8BC-4136-B4C8-EA8949F6A0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2BA4DE3-D65B-4800-82FD-34557D6FB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A2BA4DE3-D65B-4800-82FD-34557D6FB2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A2CC83D-AC44-4EE9-AD2A-977B33210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6A2CC83D-AC44-4EE9-AD2A-977B332105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BCCF9A6-7156-45F4-B68C-DCC879362A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ABCCF9A6-7156-45F4-B68C-DCC879362A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1A0B4D7-176B-4FAD-A59B-3C9B3D7B49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81A0B4D7-176B-4FAD-A59B-3C9B3D7B49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49276"/>
            <a:ext cx="16459200" cy="3212380"/>
          </a:xfrm>
        </p:spPr>
        <p:txBody>
          <a:bodyPr>
            <a:noAutofit/>
          </a:bodyPr>
          <a:lstStyle/>
          <a:p>
            <a:r>
              <a:rPr lang="ar-SA" sz="5400" b="1" dirty="0" smtClean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الفكر التربوي </a:t>
            </a:r>
            <a:br>
              <a:rPr lang="ar-SA" sz="5400" b="1" dirty="0" smtClean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</a:br>
            <a:r>
              <a:rPr lang="ar-SA" sz="5400" b="1" dirty="0" smtClean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العلامة </a:t>
            </a:r>
            <a:r>
              <a:rPr lang="ar-SA" sz="5400" b="1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الجليل </a:t>
            </a:r>
            <a:r>
              <a:rPr lang="ar-SA" sz="5400" b="1" dirty="0" smtClean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سماحة الشيخ </a:t>
            </a:r>
            <a:r>
              <a:rPr lang="ar-SA" sz="5400" b="1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أحمد بن حمد </a:t>
            </a:r>
            <a:r>
              <a:rPr lang="ar-SA" sz="5400" b="1" dirty="0" smtClean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الخليلي</a:t>
            </a:r>
            <a:br>
              <a:rPr lang="ar-SA" sz="5400" b="1" dirty="0" smtClean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</a:br>
            <a:r>
              <a:rPr lang="ar-SA" sz="5400" b="1" u="sng" dirty="0" smtClean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مفتي عام السلطنة</a:t>
            </a:r>
            <a:endParaRPr lang="en-US" sz="7200" b="1" u="sn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0168433"/>
              </p:ext>
            </p:extLst>
          </p:nvPr>
        </p:nvGraphicFramePr>
        <p:xfrm>
          <a:off x="914400" y="3761657"/>
          <a:ext cx="16459200" cy="84906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98452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7E9D67D-D76A-4604-8587-9B3EA7EEA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F7E9D67D-D76A-4604-8587-9B3EA7EEA5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4BC24F8-4AE2-4210-945E-E92E3209A2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94BC24F8-4AE2-4210-945E-E92E3209A2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4516008-28D1-4335-BF8E-CAE518C800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A4516008-28D1-4335-BF8E-CAE518C800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5EDD9D0-5DB0-425A-8750-D72DB2BCCC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E5EDD9D0-5DB0-425A-8750-D72DB2BCCC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7200" b="1" u="sng" dirty="0" smtClean="0"/>
              <a:t>مصادر التربية في فكر العلامة</a:t>
            </a:r>
            <a:endParaRPr lang="en-US" sz="7200" b="1" u="sn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237992"/>
              </p:ext>
            </p:extLst>
          </p:nvPr>
        </p:nvGraphicFramePr>
        <p:xfrm>
          <a:off x="914400" y="3200401"/>
          <a:ext cx="16459200" cy="9051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717325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DDD99EE-2F41-4E10-8565-143BA6164D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3DDD99EE-2F41-4E10-8565-143BA6164D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BDC7146-077E-4722-8D3F-30F0EEE3C7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3BDC7146-077E-4722-8D3F-30F0EEE3C7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4F4AC73-B5A9-4F5D-AE6B-2C2623A789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14F4AC73-B5A9-4F5D-AE6B-2C2623A789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746D4E9-3D78-463D-9C34-2D140366D5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E746D4E9-3D78-463D-9C34-2D140366D5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6600" b="1" dirty="0" smtClean="0"/>
              <a:t>الأساليب التربوية </a:t>
            </a:r>
            <a:br>
              <a:rPr lang="ar-SA" sz="6600" b="1" dirty="0" smtClean="0"/>
            </a:br>
            <a:r>
              <a:rPr lang="ar-SA" sz="6600" b="1" u="sng" dirty="0" smtClean="0"/>
              <a:t>لسماحة الشيخ العلامة</a:t>
            </a:r>
            <a:endParaRPr lang="en-US" sz="6600" b="1" u="sn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2672497"/>
              </p:ext>
            </p:extLst>
          </p:nvPr>
        </p:nvGraphicFramePr>
        <p:xfrm>
          <a:off x="914400" y="3200401"/>
          <a:ext cx="16459200" cy="9051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96401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4375481-EEA9-45FA-89B9-65BF4A2D59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A4375481-EEA9-45FA-89B9-65BF4A2D59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096CC44-FBB2-4570-A716-DB213A9092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E096CC44-FBB2-4570-A716-DB213A9092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9826568"/>
              </p:ext>
            </p:extLst>
          </p:nvPr>
        </p:nvGraphicFramePr>
        <p:xfrm>
          <a:off x="0" y="881336"/>
          <a:ext cx="18000984" cy="12169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1077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2EFDB5E-1F5B-45FE-B86F-05AD62320B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dgm id="{E2EFDB5E-1F5B-45FE-B86F-05AD62320B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31C6F99-B298-4116-BC33-EC540F2FD1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graphicEl>
                                              <a:dgm id="{B31C6F99-B298-4116-BC33-EC540F2FD1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C5ADD13-15C2-416B-82AB-76923B1BA0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graphicEl>
                                              <a:dgm id="{5C5ADD13-15C2-416B-82AB-76923B1BA0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639E5CC-1306-4B3B-9D11-2DE948E63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graphicEl>
                                              <a:dgm id="{E639E5CC-1306-4B3B-9D11-2DE948E639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6986E3D-7D94-4CB8-893A-294F17C65C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graphicEl>
                                              <a:dgm id="{96986E3D-7D94-4CB8-893A-294F17C65C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696E5B3-286B-499E-905A-FD07D40975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graphicEl>
                                              <a:dgm id="{F696E5B3-286B-499E-905A-FD07D409753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D26DD66-AF15-49D8-A19A-8E283C00F8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graphicEl>
                                              <a:dgm id="{2D26DD66-AF15-49D8-A19A-8E283C00F8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B16921D-68D4-4A14-A88A-CED5764C5E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>
                                            <p:graphicEl>
                                              <a:dgm id="{3B16921D-68D4-4A14-A88A-CED5764C5E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75B358C-252B-49EB-B0E3-85E5FC104E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graphicEl>
                                              <a:dgm id="{575B358C-252B-49EB-B0E3-85E5FC104E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BD31D58-BEF5-4646-B1FB-AFA2CBF5D2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graphicEl>
                                              <a:dgm id="{2BD31D58-BEF5-4646-B1FB-AFA2CBF5D2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A596AB8-B182-4EC8-B6D0-C119FCE9C6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graphicEl>
                                              <a:dgm id="{0A596AB8-B182-4EC8-B6D0-C119FCE9C6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839DBBC-49A3-4E76-875F-087A385228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>
                                            <p:graphicEl>
                                              <a:dgm id="{8839DBBC-49A3-4E76-875F-087A385228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7552699"/>
              </p:ext>
            </p:extLst>
          </p:nvPr>
        </p:nvGraphicFramePr>
        <p:xfrm>
          <a:off x="359024" y="1025352"/>
          <a:ext cx="17641960" cy="11953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94455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8BC27D0-A51D-4DFC-95DC-E4CC69A277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68BC27D0-A51D-4DFC-95DC-E4CC69A277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DC8BE23-A439-4F09-93B1-DA4B422B96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ADC8BE23-A439-4F09-93B1-DA4B422B96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3597E7F-F6F8-4902-B605-FBFF27BE20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33597E7F-F6F8-4902-B605-FBFF27BE20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8273E83-2C71-4B0B-845F-4ED6E3963D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78273E83-2C71-4B0B-845F-4ED6E3963D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AEE58D0-3904-4E7D-BFD5-D565D5FA55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CAEE58D0-3904-4E7D-BFD5-D565D5FA55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0BA977-6660-4DE2-940C-F43CDE8DC3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C30BA977-6660-4DE2-940C-F43CDE8DC3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CA6C06F-FBB9-4E13-9662-8E36AA3C2E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2CA6C06F-FBB9-4E13-9662-8E36AA3C2E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EA338CA-A1FB-4F84-80FF-B479075416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5EA338CA-A1FB-4F84-80FF-B479075416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AC859BD-C70B-44DC-8AAE-3FC2A84798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3AC859BD-C70B-44DC-8AAE-3FC2A84798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3325459-C98B-48EA-9438-5C2D97F089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dgm id="{63325459-C98B-48EA-9438-5C2D97F089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2F2D013-AD2B-4232-9813-9925FDCFCF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dgm id="{22F2D013-AD2B-4232-9813-9925FDCFCF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7CB110C-050D-407B-90D2-2ABD766240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07CB110C-050D-407B-90D2-2ABD766240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8000" b="1" u="sng" dirty="0" smtClean="0"/>
              <a:t>منهجته في التربية</a:t>
            </a:r>
            <a:endParaRPr lang="en-US" sz="8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ar-SA" b="1" u="sng" dirty="0" smtClean="0"/>
              <a:t>يمكن تلخيص ارائه التربوية في تنشئة الطفل وتربيته التربية الصالحة منذ ولادته وحتى سن البلوغ في الاتي:</a:t>
            </a:r>
          </a:p>
          <a:p>
            <a:pPr marL="0" indent="0">
              <a:buNone/>
            </a:pPr>
            <a:r>
              <a:rPr lang="ar-SA" dirty="0" smtClean="0"/>
              <a:t>1- الأذان في مسامعه: فيستيقظ ضميره على الحق وأفضل العبادات</a:t>
            </a:r>
          </a:p>
          <a:p>
            <a:pPr marL="0" indent="0">
              <a:buNone/>
            </a:pPr>
            <a:r>
              <a:rPr lang="ar-SA" dirty="0" smtClean="0"/>
              <a:t>2- حسن اختيار اسم المولود</a:t>
            </a:r>
          </a:p>
          <a:p>
            <a:pPr marL="0" indent="0">
              <a:buNone/>
            </a:pPr>
            <a:r>
              <a:rPr lang="ar-SA" dirty="0" smtClean="0"/>
              <a:t>3- تقديم النسيكة في اليوم السابع أو بعيده</a:t>
            </a:r>
          </a:p>
          <a:p>
            <a:pPr marL="0" indent="0">
              <a:buNone/>
            </a:pPr>
            <a:r>
              <a:rPr lang="ar-SA" dirty="0" smtClean="0"/>
              <a:t>4- تعليمه معرفة الله تعالى وغرس العقيدة الصحيحة في نفسه</a:t>
            </a:r>
          </a:p>
          <a:p>
            <a:pPr marL="0" indent="0">
              <a:buNone/>
            </a:pPr>
            <a:r>
              <a:rPr lang="ar-SA" dirty="0" smtClean="0"/>
              <a:t>5- تعليم القران الكريم</a:t>
            </a:r>
          </a:p>
          <a:p>
            <a:pPr marL="0" indent="0">
              <a:buNone/>
            </a:pPr>
            <a:r>
              <a:rPr lang="ar-SA" dirty="0" smtClean="0"/>
              <a:t>6- غرس العادات الحميدة والقيم النبيلة والأخلاق ليتربى عليها يعتادها حتى تصبح سجيه من سجاياه وخصلة من خصاله</a:t>
            </a:r>
          </a:p>
          <a:p>
            <a:pPr marL="0" indent="0">
              <a:buNone/>
            </a:pPr>
            <a:r>
              <a:rPr lang="ar-SA" dirty="0" smtClean="0"/>
              <a:t>7- تعليمه الصلاة </a:t>
            </a:r>
          </a:p>
          <a:p>
            <a:pPr marL="0" indent="0">
              <a:buNone/>
            </a:pPr>
            <a:r>
              <a:rPr lang="ar-SA" dirty="0" smtClean="0"/>
              <a:t>8- المحافظة على العبادات</a:t>
            </a:r>
          </a:p>
          <a:p>
            <a:pPr marL="0" indent="0">
              <a:buNone/>
            </a:pPr>
            <a:r>
              <a:rPr lang="ar-SA" dirty="0" smtClean="0"/>
              <a:t>9- تعليمه العلوم النافعة</a:t>
            </a:r>
          </a:p>
          <a:p>
            <a:pPr marL="0" indent="0">
              <a:buNone/>
            </a:pPr>
            <a:r>
              <a:rPr lang="ar-SA" dirty="0" smtClean="0"/>
              <a:t>10- تجنيبه رفقاء السوء</a:t>
            </a:r>
          </a:p>
          <a:p>
            <a:pPr marL="0" indent="0">
              <a:buNone/>
            </a:pPr>
            <a:r>
              <a:rPr lang="ar-SA" dirty="0" smtClean="0"/>
              <a:t>11- العدل بين الابناء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2748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9663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8.5|19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2|19.7|11.2|73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7.6|3.4|15.7|50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3|20.3|18.4|1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2|1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8|2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3|19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9.4|90.7|7.6|118.1|10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30.8|41.9|9.4|14.8|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8.1|59.4|45.8|34.5|37.8|32|20.6|36.2|14.6|18.8|14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1027</TotalTime>
  <Words>770</Words>
  <Application>Microsoft Office PowerPoint</Application>
  <PresentationFormat>Custom</PresentationFormat>
  <Paragraphs>59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Times New Roman</vt:lpstr>
      <vt:lpstr>Office Theme</vt:lpstr>
      <vt:lpstr>1_Office Theme</vt:lpstr>
      <vt:lpstr>المحاضرة 8 الفكر التربوي في عمان 2023</vt:lpstr>
      <vt:lpstr>المقدمة</vt:lpstr>
      <vt:lpstr>أبرز بيوت العلم والمدارس التي ظهرت في هذا العهد:</vt:lpstr>
      <vt:lpstr>PowerPoint Presentation</vt:lpstr>
      <vt:lpstr>أبرز مفكري هذا العصر</vt:lpstr>
      <vt:lpstr>الفكر التربوي  العلامة الجليل سماحة الشيخ أحمد بن حمد الخليلي مفتي عام السلطنة</vt:lpstr>
      <vt:lpstr>مصادر التربية في فكر العلامة</vt:lpstr>
      <vt:lpstr>الأساليب التربوية  لسماحة الشيخ العلامة</vt:lpstr>
      <vt:lpstr>PowerPoint Presentation</vt:lpstr>
      <vt:lpstr>PowerPoint Presentation</vt:lpstr>
      <vt:lpstr>منهجته في التربية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Amina Abdulaziz Al. Shizawi</dc:creator>
  <cp:lastModifiedBy>Aida Bati Rashed Al Qasimi</cp:lastModifiedBy>
  <cp:revision>99</cp:revision>
  <dcterms:created xsi:type="dcterms:W3CDTF">2015-08-04T05:55:31Z</dcterms:created>
  <dcterms:modified xsi:type="dcterms:W3CDTF">2022-12-15T09:53:02Z</dcterms:modified>
</cp:coreProperties>
</file>